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10287000" cx="18288000"/>
  <p:notesSz cx="6858000" cy="9144000"/>
  <p:embeddedFontLst>
    <p:embeddedFont>
      <p:font typeface="Proxima Nova"/>
      <p:regular r:id="rId61"/>
      <p:bold r:id="rId62"/>
      <p:italic r:id="rId63"/>
      <p:boldItalic r:id="rId64"/>
    </p:embeddedFont>
    <p:embeddedFont>
      <p:font typeface="Oswald"/>
      <p:regular r:id="rId65"/>
      <p:bold r:id="rId66"/>
    </p:embeddedFont>
    <p:embeddedFont>
      <p:font typeface="Comfortaa"/>
      <p:regular r:id="rId67"/>
      <p:bold r:id="rId68"/>
    </p:embeddedFont>
    <p:embeddedFont>
      <p:font typeface="Century Gothic"/>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A4A3A4"/>
          </p15:clr>
        </p15:guide>
        <p15:guide id="2" pos="5760">
          <p15:clr>
            <a:srgbClr val="A4A3A4"/>
          </p15:clr>
        </p15:guide>
      </p15:sldGuideLst>
    </p:ext>
    <p:ext uri="http://customooxmlschemas.google.com/">
      <go:slidesCustomData xmlns:go="http://customooxmlschemas.google.com/" r:id="rId73" roundtripDataSignature="AMtx7miFwLSctkFS2SV4yzeZSDWcf5n6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customschemas.google.com/relationships/presentationmetadata" Target="metadata"/><Relationship Id="rId72" Type="http://schemas.openxmlformats.org/officeDocument/2006/relationships/font" Target="fonts/CenturyGothic-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CenturyGothic-italic.fntdata"/><Relationship Id="rId70" Type="http://schemas.openxmlformats.org/officeDocument/2006/relationships/font" Target="fonts/CenturyGothic-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4.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6.xml"/><Relationship Id="rId66" Type="http://schemas.openxmlformats.org/officeDocument/2006/relationships/font" Target="fonts/Oswald-bold.fntdata"/><Relationship Id="rId21" Type="http://schemas.openxmlformats.org/officeDocument/2006/relationships/slide" Target="slides/slide15.xml"/><Relationship Id="rId65" Type="http://schemas.openxmlformats.org/officeDocument/2006/relationships/font" Target="fonts/Oswald-regular.fntdata"/><Relationship Id="rId24" Type="http://schemas.openxmlformats.org/officeDocument/2006/relationships/slide" Target="slides/slide18.xml"/><Relationship Id="rId68" Type="http://schemas.openxmlformats.org/officeDocument/2006/relationships/font" Target="fonts/Comfortaa-bold.fntdata"/><Relationship Id="rId23" Type="http://schemas.openxmlformats.org/officeDocument/2006/relationships/slide" Target="slides/slide17.xml"/><Relationship Id="rId67" Type="http://schemas.openxmlformats.org/officeDocument/2006/relationships/font" Target="fonts/Comfortaa-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enturyGothic-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349250" rtl="0" algn="l">
              <a:lnSpc>
                <a:spcPct val="90000"/>
              </a:lnSpc>
              <a:spcBef>
                <a:spcPts val="600"/>
              </a:spcBef>
              <a:spcAft>
                <a:spcPts val="0"/>
              </a:spcAft>
              <a:buSzPts val="1100"/>
              <a:buNone/>
            </a:pPr>
            <a:r>
              <a:rPr i="1" lang="en" sz="1600">
                <a:solidFill>
                  <a:srgbClr val="4D4D4D"/>
                </a:solidFill>
                <a:latin typeface="Century Gothic"/>
                <a:ea typeface="Century Gothic"/>
                <a:cs typeface="Century Gothic"/>
                <a:sym typeface="Century Gothic"/>
              </a:rPr>
              <a:t>(source : Société d’Ergonomie de Langue Française)</a:t>
            </a:r>
            <a:endParaRPr sz="1800">
              <a:solidFill>
                <a:srgbClr val="595959"/>
              </a:solidFill>
              <a:latin typeface="Century Gothic"/>
              <a:ea typeface="Century Gothic"/>
              <a:cs typeface="Century Gothic"/>
              <a:sym typeface="Century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5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67"/>
          <p:cNvSpPr txBox="1"/>
          <p:nvPr>
            <p:ph idx="1" type="body"/>
          </p:nvPr>
        </p:nvSpPr>
        <p:spPr>
          <a:xfrm>
            <a:off x="623400" y="8461150"/>
            <a:ext cx="11997600" cy="1210200"/>
          </a:xfrm>
          <a:prstGeom prst="rect">
            <a:avLst/>
          </a:prstGeom>
          <a:noFill/>
          <a:ln>
            <a:noFill/>
          </a:ln>
        </p:spPr>
        <p:txBody>
          <a:bodyPr anchorCtr="0" anchor="ctr" bIns="182850" lIns="182850" spcFirstLastPara="1" rIns="182850" wrap="square" tIns="182850">
            <a:noAutofit/>
          </a:bodyPr>
          <a:lstStyle>
            <a:lvl1pPr indent="-228600" lvl="0" marL="457200" algn="l">
              <a:lnSpc>
                <a:spcPct val="100000"/>
              </a:lnSpc>
              <a:spcBef>
                <a:spcPts val="0"/>
              </a:spcBef>
              <a:spcAft>
                <a:spcPts val="0"/>
              </a:spcAft>
              <a:buSzPts val="3600"/>
              <a:buNone/>
              <a:defRPr/>
            </a:lvl1pPr>
          </a:lstStyle>
          <a:p/>
        </p:txBody>
      </p:sp>
      <p:sp>
        <p:nvSpPr>
          <p:cNvPr id="45" name="Google Shape;45;p6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68"/>
          <p:cNvSpPr txBox="1"/>
          <p:nvPr>
            <p:ph hasCustomPrompt="1" type="title"/>
          </p:nvPr>
        </p:nvSpPr>
        <p:spPr>
          <a:xfrm>
            <a:off x="623400" y="2212250"/>
            <a:ext cx="17041200" cy="3927000"/>
          </a:xfrm>
          <a:prstGeom prst="rect">
            <a:avLst/>
          </a:prstGeom>
          <a:noFill/>
          <a:ln>
            <a:noFill/>
          </a:ln>
        </p:spPr>
        <p:txBody>
          <a:bodyPr anchorCtr="0" anchor="b" bIns="182850" lIns="182850" spcFirstLastPara="1" rIns="182850" wrap="square" tIns="182850">
            <a:noAutofit/>
          </a:bodyPr>
          <a:lstStyle>
            <a:lvl1pPr lvl="0" algn="ctr">
              <a:lnSpc>
                <a:spcPct val="100000"/>
              </a:lnSpc>
              <a:spcBef>
                <a:spcPts val="0"/>
              </a:spcBef>
              <a:spcAft>
                <a:spcPts val="0"/>
              </a:spcAft>
              <a:buSzPts val="24000"/>
              <a:buNone/>
              <a:defRPr sz="24000"/>
            </a:lvl1pPr>
            <a:lvl2pPr lvl="1" algn="ctr">
              <a:lnSpc>
                <a:spcPct val="100000"/>
              </a:lnSpc>
              <a:spcBef>
                <a:spcPts val="0"/>
              </a:spcBef>
              <a:spcAft>
                <a:spcPts val="0"/>
              </a:spcAft>
              <a:buSzPts val="24000"/>
              <a:buNone/>
              <a:defRPr sz="24000"/>
            </a:lvl2pPr>
            <a:lvl3pPr lvl="2" algn="ctr">
              <a:lnSpc>
                <a:spcPct val="100000"/>
              </a:lnSpc>
              <a:spcBef>
                <a:spcPts val="0"/>
              </a:spcBef>
              <a:spcAft>
                <a:spcPts val="0"/>
              </a:spcAft>
              <a:buSzPts val="24000"/>
              <a:buNone/>
              <a:defRPr sz="24000"/>
            </a:lvl3pPr>
            <a:lvl4pPr lvl="3" algn="ctr">
              <a:lnSpc>
                <a:spcPct val="100000"/>
              </a:lnSpc>
              <a:spcBef>
                <a:spcPts val="0"/>
              </a:spcBef>
              <a:spcAft>
                <a:spcPts val="0"/>
              </a:spcAft>
              <a:buSzPts val="24000"/>
              <a:buNone/>
              <a:defRPr sz="24000"/>
            </a:lvl4pPr>
            <a:lvl5pPr lvl="4" algn="ctr">
              <a:lnSpc>
                <a:spcPct val="100000"/>
              </a:lnSpc>
              <a:spcBef>
                <a:spcPts val="0"/>
              </a:spcBef>
              <a:spcAft>
                <a:spcPts val="0"/>
              </a:spcAft>
              <a:buSzPts val="24000"/>
              <a:buNone/>
              <a:defRPr sz="24000"/>
            </a:lvl5pPr>
            <a:lvl6pPr lvl="5" algn="ctr">
              <a:lnSpc>
                <a:spcPct val="100000"/>
              </a:lnSpc>
              <a:spcBef>
                <a:spcPts val="0"/>
              </a:spcBef>
              <a:spcAft>
                <a:spcPts val="0"/>
              </a:spcAft>
              <a:buSzPts val="24000"/>
              <a:buNone/>
              <a:defRPr sz="24000"/>
            </a:lvl6pPr>
            <a:lvl7pPr lvl="6" algn="ctr">
              <a:lnSpc>
                <a:spcPct val="100000"/>
              </a:lnSpc>
              <a:spcBef>
                <a:spcPts val="0"/>
              </a:spcBef>
              <a:spcAft>
                <a:spcPts val="0"/>
              </a:spcAft>
              <a:buSzPts val="24000"/>
              <a:buNone/>
              <a:defRPr sz="24000"/>
            </a:lvl7pPr>
            <a:lvl8pPr lvl="7" algn="ctr">
              <a:lnSpc>
                <a:spcPct val="100000"/>
              </a:lnSpc>
              <a:spcBef>
                <a:spcPts val="0"/>
              </a:spcBef>
              <a:spcAft>
                <a:spcPts val="0"/>
              </a:spcAft>
              <a:buSzPts val="24000"/>
              <a:buNone/>
              <a:defRPr sz="24000"/>
            </a:lvl8pPr>
            <a:lvl9pPr lvl="8" algn="ctr">
              <a:lnSpc>
                <a:spcPct val="100000"/>
              </a:lnSpc>
              <a:spcBef>
                <a:spcPts val="0"/>
              </a:spcBef>
              <a:spcAft>
                <a:spcPts val="0"/>
              </a:spcAft>
              <a:buSzPts val="24000"/>
              <a:buNone/>
              <a:defRPr sz="24000"/>
            </a:lvl9pPr>
          </a:lstStyle>
          <a:p>
            <a:r>
              <a:t>xx%</a:t>
            </a:r>
          </a:p>
        </p:txBody>
      </p:sp>
      <p:sp>
        <p:nvSpPr>
          <p:cNvPr id="48" name="Google Shape;48;p68"/>
          <p:cNvSpPr txBox="1"/>
          <p:nvPr>
            <p:ph idx="1" type="body"/>
          </p:nvPr>
        </p:nvSpPr>
        <p:spPr>
          <a:xfrm>
            <a:off x="623400" y="6304450"/>
            <a:ext cx="17041200" cy="2601600"/>
          </a:xfrm>
          <a:prstGeom prst="rect">
            <a:avLst/>
          </a:prstGeom>
          <a:noFill/>
          <a:ln>
            <a:noFill/>
          </a:ln>
        </p:spPr>
        <p:txBody>
          <a:bodyPr anchorCtr="0" anchor="t" bIns="182850" lIns="182850" spcFirstLastPara="1" rIns="182850" wrap="square" tIns="182850">
            <a:noAutofit/>
          </a:bodyPr>
          <a:lstStyle>
            <a:lvl1pPr indent="-457200" lvl="0" marL="457200" algn="ctr">
              <a:lnSpc>
                <a:spcPct val="115000"/>
              </a:lnSpc>
              <a:spcBef>
                <a:spcPts val="0"/>
              </a:spcBef>
              <a:spcAft>
                <a:spcPts val="0"/>
              </a:spcAft>
              <a:buSzPts val="3600"/>
              <a:buChar char="●"/>
              <a:defRPr/>
            </a:lvl1pPr>
            <a:lvl2pPr indent="-406400" lvl="1" marL="914400" algn="ctr">
              <a:lnSpc>
                <a:spcPct val="115000"/>
              </a:lnSpc>
              <a:spcBef>
                <a:spcPts val="3200"/>
              </a:spcBef>
              <a:spcAft>
                <a:spcPts val="0"/>
              </a:spcAft>
              <a:buSzPts val="2800"/>
              <a:buChar char="○"/>
              <a:defRPr/>
            </a:lvl2pPr>
            <a:lvl3pPr indent="-406400" lvl="2" marL="1371600" algn="ctr">
              <a:lnSpc>
                <a:spcPct val="115000"/>
              </a:lnSpc>
              <a:spcBef>
                <a:spcPts val="3200"/>
              </a:spcBef>
              <a:spcAft>
                <a:spcPts val="0"/>
              </a:spcAft>
              <a:buSzPts val="2800"/>
              <a:buChar char="■"/>
              <a:defRPr/>
            </a:lvl3pPr>
            <a:lvl4pPr indent="-406400" lvl="3" marL="1828800" algn="ctr">
              <a:lnSpc>
                <a:spcPct val="115000"/>
              </a:lnSpc>
              <a:spcBef>
                <a:spcPts val="3200"/>
              </a:spcBef>
              <a:spcAft>
                <a:spcPts val="0"/>
              </a:spcAft>
              <a:buSzPts val="2800"/>
              <a:buChar char="●"/>
              <a:defRPr/>
            </a:lvl4pPr>
            <a:lvl5pPr indent="-406400" lvl="4" marL="2286000" algn="ctr">
              <a:lnSpc>
                <a:spcPct val="115000"/>
              </a:lnSpc>
              <a:spcBef>
                <a:spcPts val="3200"/>
              </a:spcBef>
              <a:spcAft>
                <a:spcPts val="0"/>
              </a:spcAft>
              <a:buSzPts val="2800"/>
              <a:buChar char="○"/>
              <a:defRPr/>
            </a:lvl5pPr>
            <a:lvl6pPr indent="-406400" lvl="5" marL="2743200" algn="ctr">
              <a:lnSpc>
                <a:spcPct val="115000"/>
              </a:lnSpc>
              <a:spcBef>
                <a:spcPts val="3200"/>
              </a:spcBef>
              <a:spcAft>
                <a:spcPts val="0"/>
              </a:spcAft>
              <a:buSzPts val="2800"/>
              <a:buChar char="■"/>
              <a:defRPr/>
            </a:lvl6pPr>
            <a:lvl7pPr indent="-406400" lvl="6" marL="3200400" algn="ctr">
              <a:lnSpc>
                <a:spcPct val="115000"/>
              </a:lnSpc>
              <a:spcBef>
                <a:spcPts val="3200"/>
              </a:spcBef>
              <a:spcAft>
                <a:spcPts val="0"/>
              </a:spcAft>
              <a:buSzPts val="2800"/>
              <a:buChar char="●"/>
              <a:defRPr/>
            </a:lvl7pPr>
            <a:lvl8pPr indent="-406400" lvl="7" marL="3657600" algn="ctr">
              <a:lnSpc>
                <a:spcPct val="115000"/>
              </a:lnSpc>
              <a:spcBef>
                <a:spcPts val="3200"/>
              </a:spcBef>
              <a:spcAft>
                <a:spcPts val="0"/>
              </a:spcAft>
              <a:buSzPts val="2800"/>
              <a:buChar char="○"/>
              <a:defRPr/>
            </a:lvl8pPr>
            <a:lvl9pPr indent="-406400" lvl="8" marL="4114800" algn="ctr">
              <a:lnSpc>
                <a:spcPct val="115000"/>
              </a:lnSpc>
              <a:spcBef>
                <a:spcPts val="3200"/>
              </a:spcBef>
              <a:spcAft>
                <a:spcPts val="3200"/>
              </a:spcAft>
              <a:buSzPts val="2800"/>
              <a:buChar char="■"/>
              <a:defRPr/>
            </a:lvl9pPr>
          </a:lstStyle>
          <a:p/>
        </p:txBody>
      </p:sp>
      <p:sp>
        <p:nvSpPr>
          <p:cNvPr id="49" name="Google Shape;49;p6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60"/>
          <p:cNvSpPr txBox="1"/>
          <p:nvPr>
            <p:ph type="ctrTitle"/>
          </p:nvPr>
        </p:nvSpPr>
        <p:spPr>
          <a:xfrm>
            <a:off x="623417" y="1489150"/>
            <a:ext cx="17041200" cy="4105200"/>
          </a:xfrm>
          <a:prstGeom prst="rect">
            <a:avLst/>
          </a:prstGeom>
          <a:noFill/>
          <a:ln>
            <a:noFill/>
          </a:ln>
        </p:spPr>
        <p:txBody>
          <a:bodyPr anchorCtr="0" anchor="b" bIns="182850" lIns="182850" spcFirstLastPara="1" rIns="182850" wrap="square" tIns="182850">
            <a:no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p:txBody>
      </p:sp>
      <p:sp>
        <p:nvSpPr>
          <p:cNvPr id="56" name="Google Shape;56;p60"/>
          <p:cNvSpPr txBox="1"/>
          <p:nvPr>
            <p:ph idx="1" type="subTitle"/>
          </p:nvPr>
        </p:nvSpPr>
        <p:spPr>
          <a:xfrm>
            <a:off x="623400" y="5668250"/>
            <a:ext cx="17041200" cy="1585200"/>
          </a:xfrm>
          <a:prstGeom prst="rect">
            <a:avLst/>
          </a:prstGeom>
          <a:noFill/>
          <a:ln>
            <a:noFill/>
          </a:ln>
        </p:spPr>
        <p:txBody>
          <a:bodyPr anchorCtr="0" anchor="t" bIns="182850" lIns="182850" spcFirstLastPara="1" rIns="182850" wrap="square" tIns="18285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57" name="Google Shape;57;p6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69"/>
          <p:cNvSpPr txBox="1"/>
          <p:nvPr>
            <p:ph type="title"/>
          </p:nvPr>
        </p:nvSpPr>
        <p:spPr>
          <a:xfrm>
            <a:off x="623400" y="4301700"/>
            <a:ext cx="17041200" cy="1683600"/>
          </a:xfrm>
          <a:prstGeom prst="rect">
            <a:avLst/>
          </a:prstGeom>
          <a:noFill/>
          <a:ln>
            <a:noFill/>
          </a:ln>
        </p:spPr>
        <p:txBody>
          <a:bodyPr anchorCtr="0" anchor="ctr" bIns="182850" lIns="182850" spcFirstLastPara="1" rIns="182850" wrap="square" tIns="182850">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60" name="Google Shape;60;p6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70"/>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63" name="Google Shape;63;p70"/>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3200"/>
              </a:spcBef>
              <a:spcAft>
                <a:spcPts val="0"/>
              </a:spcAft>
              <a:buSzPts val="2800"/>
              <a:buChar char="○"/>
              <a:defRPr/>
            </a:lvl2pPr>
            <a:lvl3pPr indent="-406400" lvl="2" marL="1371600" algn="l">
              <a:lnSpc>
                <a:spcPct val="115000"/>
              </a:lnSpc>
              <a:spcBef>
                <a:spcPts val="3200"/>
              </a:spcBef>
              <a:spcAft>
                <a:spcPts val="0"/>
              </a:spcAft>
              <a:buSzPts val="2800"/>
              <a:buChar char="■"/>
              <a:defRPr/>
            </a:lvl3pPr>
            <a:lvl4pPr indent="-406400" lvl="3" marL="1828800" algn="l">
              <a:lnSpc>
                <a:spcPct val="115000"/>
              </a:lnSpc>
              <a:spcBef>
                <a:spcPts val="3200"/>
              </a:spcBef>
              <a:spcAft>
                <a:spcPts val="0"/>
              </a:spcAft>
              <a:buSzPts val="2800"/>
              <a:buChar char="●"/>
              <a:defRPr/>
            </a:lvl4pPr>
            <a:lvl5pPr indent="-406400" lvl="4" marL="2286000" algn="l">
              <a:lnSpc>
                <a:spcPct val="115000"/>
              </a:lnSpc>
              <a:spcBef>
                <a:spcPts val="3200"/>
              </a:spcBef>
              <a:spcAft>
                <a:spcPts val="0"/>
              </a:spcAft>
              <a:buSzPts val="2800"/>
              <a:buChar char="○"/>
              <a:defRPr/>
            </a:lvl5pPr>
            <a:lvl6pPr indent="-406400" lvl="5" marL="2743200" algn="l">
              <a:lnSpc>
                <a:spcPct val="115000"/>
              </a:lnSpc>
              <a:spcBef>
                <a:spcPts val="3200"/>
              </a:spcBef>
              <a:spcAft>
                <a:spcPts val="0"/>
              </a:spcAft>
              <a:buSzPts val="2800"/>
              <a:buChar char="■"/>
              <a:defRPr/>
            </a:lvl6pPr>
            <a:lvl7pPr indent="-406400" lvl="6" marL="3200400" algn="l">
              <a:lnSpc>
                <a:spcPct val="115000"/>
              </a:lnSpc>
              <a:spcBef>
                <a:spcPts val="3200"/>
              </a:spcBef>
              <a:spcAft>
                <a:spcPts val="0"/>
              </a:spcAft>
              <a:buSzPts val="2800"/>
              <a:buChar char="●"/>
              <a:defRPr/>
            </a:lvl7pPr>
            <a:lvl8pPr indent="-406400" lvl="7" marL="3657600" algn="l">
              <a:lnSpc>
                <a:spcPct val="115000"/>
              </a:lnSpc>
              <a:spcBef>
                <a:spcPts val="3200"/>
              </a:spcBef>
              <a:spcAft>
                <a:spcPts val="0"/>
              </a:spcAft>
              <a:buSzPts val="2800"/>
              <a:buChar char="○"/>
              <a:defRPr/>
            </a:lvl8pPr>
            <a:lvl9pPr indent="-406400" lvl="8" marL="4114800" algn="l">
              <a:lnSpc>
                <a:spcPct val="115000"/>
              </a:lnSpc>
              <a:spcBef>
                <a:spcPts val="3200"/>
              </a:spcBef>
              <a:spcAft>
                <a:spcPts val="3200"/>
              </a:spcAft>
              <a:buSzPts val="2800"/>
              <a:buChar char="■"/>
              <a:defRPr/>
            </a:lvl9pPr>
          </a:lstStyle>
          <a:p/>
        </p:txBody>
      </p:sp>
      <p:sp>
        <p:nvSpPr>
          <p:cNvPr id="64" name="Google Shape;64;p7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7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67" name="Google Shape;67;p71"/>
          <p:cNvSpPr txBox="1"/>
          <p:nvPr>
            <p:ph idx="1" type="body"/>
          </p:nvPr>
        </p:nvSpPr>
        <p:spPr>
          <a:xfrm>
            <a:off x="623400" y="2304950"/>
            <a:ext cx="7999800" cy="6832800"/>
          </a:xfrm>
          <a:prstGeom prst="rect">
            <a:avLst/>
          </a:prstGeom>
          <a:noFill/>
          <a:ln>
            <a:noFill/>
          </a:ln>
        </p:spPr>
        <p:txBody>
          <a:bodyPr anchorCtr="0" anchor="t" bIns="182850" lIns="182850" spcFirstLastPara="1" rIns="182850" wrap="square" tIns="182850">
            <a:no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3200"/>
              </a:spcBef>
              <a:spcAft>
                <a:spcPts val="0"/>
              </a:spcAft>
              <a:buSzPts val="2400"/>
              <a:buChar char="○"/>
              <a:defRPr sz="2400"/>
            </a:lvl2pPr>
            <a:lvl3pPr indent="-381000" lvl="2" marL="1371600" algn="l">
              <a:lnSpc>
                <a:spcPct val="115000"/>
              </a:lnSpc>
              <a:spcBef>
                <a:spcPts val="3200"/>
              </a:spcBef>
              <a:spcAft>
                <a:spcPts val="0"/>
              </a:spcAft>
              <a:buSzPts val="2400"/>
              <a:buChar char="■"/>
              <a:defRPr sz="2400"/>
            </a:lvl3pPr>
            <a:lvl4pPr indent="-381000" lvl="3" marL="1828800" algn="l">
              <a:lnSpc>
                <a:spcPct val="115000"/>
              </a:lnSpc>
              <a:spcBef>
                <a:spcPts val="3200"/>
              </a:spcBef>
              <a:spcAft>
                <a:spcPts val="0"/>
              </a:spcAft>
              <a:buSzPts val="2400"/>
              <a:buChar char="●"/>
              <a:defRPr sz="2400"/>
            </a:lvl4pPr>
            <a:lvl5pPr indent="-381000" lvl="4" marL="2286000" algn="l">
              <a:lnSpc>
                <a:spcPct val="115000"/>
              </a:lnSpc>
              <a:spcBef>
                <a:spcPts val="3200"/>
              </a:spcBef>
              <a:spcAft>
                <a:spcPts val="0"/>
              </a:spcAft>
              <a:buSzPts val="2400"/>
              <a:buChar char="○"/>
              <a:defRPr sz="2400"/>
            </a:lvl5pPr>
            <a:lvl6pPr indent="-381000" lvl="5" marL="2743200" algn="l">
              <a:lnSpc>
                <a:spcPct val="115000"/>
              </a:lnSpc>
              <a:spcBef>
                <a:spcPts val="3200"/>
              </a:spcBef>
              <a:spcAft>
                <a:spcPts val="0"/>
              </a:spcAft>
              <a:buSzPts val="2400"/>
              <a:buChar char="■"/>
              <a:defRPr sz="2400"/>
            </a:lvl6pPr>
            <a:lvl7pPr indent="-381000" lvl="6" marL="3200400" algn="l">
              <a:lnSpc>
                <a:spcPct val="115000"/>
              </a:lnSpc>
              <a:spcBef>
                <a:spcPts val="3200"/>
              </a:spcBef>
              <a:spcAft>
                <a:spcPts val="0"/>
              </a:spcAft>
              <a:buSzPts val="2400"/>
              <a:buChar char="●"/>
              <a:defRPr sz="2400"/>
            </a:lvl7pPr>
            <a:lvl8pPr indent="-381000" lvl="7" marL="3657600" algn="l">
              <a:lnSpc>
                <a:spcPct val="115000"/>
              </a:lnSpc>
              <a:spcBef>
                <a:spcPts val="3200"/>
              </a:spcBef>
              <a:spcAft>
                <a:spcPts val="0"/>
              </a:spcAft>
              <a:buSzPts val="2400"/>
              <a:buChar char="○"/>
              <a:defRPr sz="2400"/>
            </a:lvl8pPr>
            <a:lvl9pPr indent="-381000" lvl="8" marL="4114800" algn="l">
              <a:lnSpc>
                <a:spcPct val="115000"/>
              </a:lnSpc>
              <a:spcBef>
                <a:spcPts val="3200"/>
              </a:spcBef>
              <a:spcAft>
                <a:spcPts val="3200"/>
              </a:spcAft>
              <a:buSzPts val="2400"/>
              <a:buChar char="■"/>
              <a:defRPr sz="2400"/>
            </a:lvl9pPr>
          </a:lstStyle>
          <a:p/>
        </p:txBody>
      </p:sp>
      <p:sp>
        <p:nvSpPr>
          <p:cNvPr id="68" name="Google Shape;68;p71"/>
          <p:cNvSpPr txBox="1"/>
          <p:nvPr>
            <p:ph idx="2" type="body"/>
          </p:nvPr>
        </p:nvSpPr>
        <p:spPr>
          <a:xfrm>
            <a:off x="9664800" y="2304950"/>
            <a:ext cx="7999800" cy="6832800"/>
          </a:xfrm>
          <a:prstGeom prst="rect">
            <a:avLst/>
          </a:prstGeom>
          <a:noFill/>
          <a:ln>
            <a:noFill/>
          </a:ln>
        </p:spPr>
        <p:txBody>
          <a:bodyPr anchorCtr="0" anchor="t" bIns="182850" lIns="182850" spcFirstLastPara="1" rIns="182850" wrap="square" tIns="182850">
            <a:no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3200"/>
              </a:spcBef>
              <a:spcAft>
                <a:spcPts val="0"/>
              </a:spcAft>
              <a:buSzPts val="2400"/>
              <a:buChar char="○"/>
              <a:defRPr sz="2400"/>
            </a:lvl2pPr>
            <a:lvl3pPr indent="-381000" lvl="2" marL="1371600" algn="l">
              <a:lnSpc>
                <a:spcPct val="115000"/>
              </a:lnSpc>
              <a:spcBef>
                <a:spcPts val="3200"/>
              </a:spcBef>
              <a:spcAft>
                <a:spcPts val="0"/>
              </a:spcAft>
              <a:buSzPts val="2400"/>
              <a:buChar char="■"/>
              <a:defRPr sz="2400"/>
            </a:lvl3pPr>
            <a:lvl4pPr indent="-381000" lvl="3" marL="1828800" algn="l">
              <a:lnSpc>
                <a:spcPct val="115000"/>
              </a:lnSpc>
              <a:spcBef>
                <a:spcPts val="3200"/>
              </a:spcBef>
              <a:spcAft>
                <a:spcPts val="0"/>
              </a:spcAft>
              <a:buSzPts val="2400"/>
              <a:buChar char="●"/>
              <a:defRPr sz="2400"/>
            </a:lvl4pPr>
            <a:lvl5pPr indent="-381000" lvl="4" marL="2286000" algn="l">
              <a:lnSpc>
                <a:spcPct val="115000"/>
              </a:lnSpc>
              <a:spcBef>
                <a:spcPts val="3200"/>
              </a:spcBef>
              <a:spcAft>
                <a:spcPts val="0"/>
              </a:spcAft>
              <a:buSzPts val="2400"/>
              <a:buChar char="○"/>
              <a:defRPr sz="2400"/>
            </a:lvl5pPr>
            <a:lvl6pPr indent="-381000" lvl="5" marL="2743200" algn="l">
              <a:lnSpc>
                <a:spcPct val="115000"/>
              </a:lnSpc>
              <a:spcBef>
                <a:spcPts val="3200"/>
              </a:spcBef>
              <a:spcAft>
                <a:spcPts val="0"/>
              </a:spcAft>
              <a:buSzPts val="2400"/>
              <a:buChar char="■"/>
              <a:defRPr sz="2400"/>
            </a:lvl6pPr>
            <a:lvl7pPr indent="-381000" lvl="6" marL="3200400" algn="l">
              <a:lnSpc>
                <a:spcPct val="115000"/>
              </a:lnSpc>
              <a:spcBef>
                <a:spcPts val="3200"/>
              </a:spcBef>
              <a:spcAft>
                <a:spcPts val="0"/>
              </a:spcAft>
              <a:buSzPts val="2400"/>
              <a:buChar char="●"/>
              <a:defRPr sz="2400"/>
            </a:lvl7pPr>
            <a:lvl8pPr indent="-381000" lvl="7" marL="3657600" algn="l">
              <a:lnSpc>
                <a:spcPct val="115000"/>
              </a:lnSpc>
              <a:spcBef>
                <a:spcPts val="3200"/>
              </a:spcBef>
              <a:spcAft>
                <a:spcPts val="0"/>
              </a:spcAft>
              <a:buSzPts val="2400"/>
              <a:buChar char="○"/>
              <a:defRPr sz="2400"/>
            </a:lvl8pPr>
            <a:lvl9pPr indent="-381000" lvl="8" marL="4114800" algn="l">
              <a:lnSpc>
                <a:spcPct val="115000"/>
              </a:lnSpc>
              <a:spcBef>
                <a:spcPts val="3200"/>
              </a:spcBef>
              <a:spcAft>
                <a:spcPts val="3200"/>
              </a:spcAft>
              <a:buSzPts val="2400"/>
              <a:buChar char="■"/>
              <a:defRPr sz="2400"/>
            </a:lvl9pPr>
          </a:lstStyle>
          <a:p/>
        </p:txBody>
      </p:sp>
      <p:sp>
        <p:nvSpPr>
          <p:cNvPr id="69" name="Google Shape;69;p7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72"/>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72" name="Google Shape;72;p7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73"/>
          <p:cNvSpPr txBox="1"/>
          <p:nvPr>
            <p:ph type="title"/>
          </p:nvPr>
        </p:nvSpPr>
        <p:spPr>
          <a:xfrm>
            <a:off x="623400" y="1111200"/>
            <a:ext cx="5616000" cy="1511400"/>
          </a:xfrm>
          <a:prstGeom prst="rect">
            <a:avLst/>
          </a:prstGeom>
          <a:noFill/>
          <a:ln>
            <a:noFill/>
          </a:ln>
        </p:spPr>
        <p:txBody>
          <a:bodyPr anchorCtr="0" anchor="b" bIns="182850" lIns="182850" spcFirstLastPara="1" rIns="182850" wrap="square" tIns="18285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5" name="Google Shape;75;p73"/>
          <p:cNvSpPr txBox="1"/>
          <p:nvPr>
            <p:ph idx="1" type="body"/>
          </p:nvPr>
        </p:nvSpPr>
        <p:spPr>
          <a:xfrm>
            <a:off x="623400" y="2779200"/>
            <a:ext cx="5616000" cy="6358800"/>
          </a:xfrm>
          <a:prstGeom prst="rect">
            <a:avLst/>
          </a:prstGeom>
          <a:noFill/>
          <a:ln>
            <a:noFill/>
          </a:ln>
        </p:spPr>
        <p:txBody>
          <a:bodyPr anchorCtr="0" anchor="t" bIns="182850" lIns="182850" spcFirstLastPara="1" rIns="182850" wrap="square" tIns="182850">
            <a:noAutofit/>
          </a:bodyPr>
          <a:lstStyle>
            <a:lvl1pPr indent="-381000" lvl="0" marL="457200" algn="l">
              <a:lnSpc>
                <a:spcPct val="115000"/>
              </a:lnSpc>
              <a:spcBef>
                <a:spcPts val="0"/>
              </a:spcBef>
              <a:spcAft>
                <a:spcPts val="0"/>
              </a:spcAft>
              <a:buSzPts val="2400"/>
              <a:buChar char="●"/>
              <a:defRPr sz="2400"/>
            </a:lvl1pPr>
            <a:lvl2pPr indent="-381000" lvl="1" marL="914400" algn="l">
              <a:lnSpc>
                <a:spcPct val="115000"/>
              </a:lnSpc>
              <a:spcBef>
                <a:spcPts val="3200"/>
              </a:spcBef>
              <a:spcAft>
                <a:spcPts val="0"/>
              </a:spcAft>
              <a:buSzPts val="2400"/>
              <a:buChar char="○"/>
              <a:defRPr sz="2400"/>
            </a:lvl2pPr>
            <a:lvl3pPr indent="-381000" lvl="2" marL="1371600" algn="l">
              <a:lnSpc>
                <a:spcPct val="115000"/>
              </a:lnSpc>
              <a:spcBef>
                <a:spcPts val="3200"/>
              </a:spcBef>
              <a:spcAft>
                <a:spcPts val="0"/>
              </a:spcAft>
              <a:buSzPts val="2400"/>
              <a:buChar char="■"/>
              <a:defRPr sz="2400"/>
            </a:lvl3pPr>
            <a:lvl4pPr indent="-381000" lvl="3" marL="1828800" algn="l">
              <a:lnSpc>
                <a:spcPct val="115000"/>
              </a:lnSpc>
              <a:spcBef>
                <a:spcPts val="3200"/>
              </a:spcBef>
              <a:spcAft>
                <a:spcPts val="0"/>
              </a:spcAft>
              <a:buSzPts val="2400"/>
              <a:buChar char="●"/>
              <a:defRPr sz="2400"/>
            </a:lvl4pPr>
            <a:lvl5pPr indent="-381000" lvl="4" marL="2286000" algn="l">
              <a:lnSpc>
                <a:spcPct val="115000"/>
              </a:lnSpc>
              <a:spcBef>
                <a:spcPts val="3200"/>
              </a:spcBef>
              <a:spcAft>
                <a:spcPts val="0"/>
              </a:spcAft>
              <a:buSzPts val="2400"/>
              <a:buChar char="○"/>
              <a:defRPr sz="2400"/>
            </a:lvl5pPr>
            <a:lvl6pPr indent="-381000" lvl="5" marL="2743200" algn="l">
              <a:lnSpc>
                <a:spcPct val="115000"/>
              </a:lnSpc>
              <a:spcBef>
                <a:spcPts val="3200"/>
              </a:spcBef>
              <a:spcAft>
                <a:spcPts val="0"/>
              </a:spcAft>
              <a:buSzPts val="2400"/>
              <a:buChar char="■"/>
              <a:defRPr sz="2400"/>
            </a:lvl6pPr>
            <a:lvl7pPr indent="-381000" lvl="6" marL="3200400" algn="l">
              <a:lnSpc>
                <a:spcPct val="115000"/>
              </a:lnSpc>
              <a:spcBef>
                <a:spcPts val="3200"/>
              </a:spcBef>
              <a:spcAft>
                <a:spcPts val="0"/>
              </a:spcAft>
              <a:buSzPts val="2400"/>
              <a:buChar char="●"/>
              <a:defRPr sz="2400"/>
            </a:lvl7pPr>
            <a:lvl8pPr indent="-381000" lvl="7" marL="3657600" algn="l">
              <a:lnSpc>
                <a:spcPct val="115000"/>
              </a:lnSpc>
              <a:spcBef>
                <a:spcPts val="3200"/>
              </a:spcBef>
              <a:spcAft>
                <a:spcPts val="0"/>
              </a:spcAft>
              <a:buSzPts val="2400"/>
              <a:buChar char="○"/>
              <a:defRPr sz="2400"/>
            </a:lvl8pPr>
            <a:lvl9pPr indent="-381000" lvl="8" marL="4114800" algn="l">
              <a:lnSpc>
                <a:spcPct val="115000"/>
              </a:lnSpc>
              <a:spcBef>
                <a:spcPts val="3200"/>
              </a:spcBef>
              <a:spcAft>
                <a:spcPts val="3200"/>
              </a:spcAft>
              <a:buSzPts val="2400"/>
              <a:buChar char="■"/>
              <a:defRPr sz="2400"/>
            </a:lvl9pPr>
          </a:lstStyle>
          <a:p/>
        </p:txBody>
      </p:sp>
      <p:sp>
        <p:nvSpPr>
          <p:cNvPr id="76" name="Google Shape;76;p7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74"/>
          <p:cNvSpPr txBox="1"/>
          <p:nvPr>
            <p:ph type="title"/>
          </p:nvPr>
        </p:nvSpPr>
        <p:spPr>
          <a:xfrm>
            <a:off x="980500" y="900300"/>
            <a:ext cx="12735600" cy="8181600"/>
          </a:xfrm>
          <a:prstGeom prst="rect">
            <a:avLst/>
          </a:prstGeom>
          <a:noFill/>
          <a:ln>
            <a:noFill/>
          </a:ln>
        </p:spPr>
        <p:txBody>
          <a:bodyPr anchorCtr="0" anchor="ctr" bIns="182850" lIns="182850" spcFirstLastPara="1" rIns="182850" wrap="square" tIns="182850">
            <a:noAutofit/>
          </a:bodyPr>
          <a:lstStyle>
            <a:lvl1pPr lvl="0" algn="l">
              <a:lnSpc>
                <a:spcPct val="100000"/>
              </a:lnSpc>
              <a:spcBef>
                <a:spcPts val="0"/>
              </a:spcBef>
              <a:spcAft>
                <a:spcPts val="0"/>
              </a:spcAft>
              <a:buSzPts val="9600"/>
              <a:buNone/>
              <a:defRPr sz="96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p:txBody>
      </p:sp>
      <p:sp>
        <p:nvSpPr>
          <p:cNvPr id="79" name="Google Shape;79;p7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75"/>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75"/>
          <p:cNvSpPr txBox="1"/>
          <p:nvPr>
            <p:ph type="title"/>
          </p:nvPr>
        </p:nvSpPr>
        <p:spPr>
          <a:xfrm>
            <a:off x="531000" y="2466350"/>
            <a:ext cx="8090400" cy="2964600"/>
          </a:xfrm>
          <a:prstGeom prst="rect">
            <a:avLst/>
          </a:prstGeom>
          <a:noFill/>
          <a:ln>
            <a:noFill/>
          </a:ln>
        </p:spPr>
        <p:txBody>
          <a:bodyPr anchorCtr="0" anchor="b" bIns="182850" lIns="182850" spcFirstLastPara="1" rIns="182850" wrap="square" tIns="182850">
            <a:noAutofit/>
          </a:bodyPr>
          <a:lstStyle>
            <a:lvl1pPr lvl="0" algn="ctr">
              <a:lnSpc>
                <a:spcPct val="100000"/>
              </a:lnSpc>
              <a:spcBef>
                <a:spcPts val="0"/>
              </a:spcBef>
              <a:spcAft>
                <a:spcPts val="0"/>
              </a:spcAft>
              <a:buSzPts val="8400"/>
              <a:buNone/>
              <a:defRPr sz="8400"/>
            </a:lvl1pPr>
            <a:lvl2pPr lvl="1" algn="ctr">
              <a:lnSpc>
                <a:spcPct val="100000"/>
              </a:lnSpc>
              <a:spcBef>
                <a:spcPts val="0"/>
              </a:spcBef>
              <a:spcAft>
                <a:spcPts val="0"/>
              </a:spcAft>
              <a:buSzPts val="8400"/>
              <a:buNone/>
              <a:defRPr sz="8400"/>
            </a:lvl2pPr>
            <a:lvl3pPr lvl="2" algn="ctr">
              <a:lnSpc>
                <a:spcPct val="100000"/>
              </a:lnSpc>
              <a:spcBef>
                <a:spcPts val="0"/>
              </a:spcBef>
              <a:spcAft>
                <a:spcPts val="0"/>
              </a:spcAft>
              <a:buSzPts val="8400"/>
              <a:buNone/>
              <a:defRPr sz="8400"/>
            </a:lvl3pPr>
            <a:lvl4pPr lvl="3" algn="ctr">
              <a:lnSpc>
                <a:spcPct val="100000"/>
              </a:lnSpc>
              <a:spcBef>
                <a:spcPts val="0"/>
              </a:spcBef>
              <a:spcAft>
                <a:spcPts val="0"/>
              </a:spcAft>
              <a:buSzPts val="8400"/>
              <a:buNone/>
              <a:defRPr sz="8400"/>
            </a:lvl4pPr>
            <a:lvl5pPr lvl="4" algn="ctr">
              <a:lnSpc>
                <a:spcPct val="100000"/>
              </a:lnSpc>
              <a:spcBef>
                <a:spcPts val="0"/>
              </a:spcBef>
              <a:spcAft>
                <a:spcPts val="0"/>
              </a:spcAft>
              <a:buSzPts val="8400"/>
              <a:buNone/>
              <a:defRPr sz="8400"/>
            </a:lvl5pPr>
            <a:lvl6pPr lvl="5" algn="ctr">
              <a:lnSpc>
                <a:spcPct val="100000"/>
              </a:lnSpc>
              <a:spcBef>
                <a:spcPts val="0"/>
              </a:spcBef>
              <a:spcAft>
                <a:spcPts val="0"/>
              </a:spcAft>
              <a:buSzPts val="8400"/>
              <a:buNone/>
              <a:defRPr sz="8400"/>
            </a:lvl6pPr>
            <a:lvl7pPr lvl="6" algn="ctr">
              <a:lnSpc>
                <a:spcPct val="100000"/>
              </a:lnSpc>
              <a:spcBef>
                <a:spcPts val="0"/>
              </a:spcBef>
              <a:spcAft>
                <a:spcPts val="0"/>
              </a:spcAft>
              <a:buSzPts val="8400"/>
              <a:buNone/>
              <a:defRPr sz="8400"/>
            </a:lvl7pPr>
            <a:lvl8pPr lvl="7" algn="ctr">
              <a:lnSpc>
                <a:spcPct val="100000"/>
              </a:lnSpc>
              <a:spcBef>
                <a:spcPts val="0"/>
              </a:spcBef>
              <a:spcAft>
                <a:spcPts val="0"/>
              </a:spcAft>
              <a:buSzPts val="8400"/>
              <a:buNone/>
              <a:defRPr sz="8400"/>
            </a:lvl8pPr>
            <a:lvl9pPr lvl="8" algn="ctr">
              <a:lnSpc>
                <a:spcPct val="100000"/>
              </a:lnSpc>
              <a:spcBef>
                <a:spcPts val="0"/>
              </a:spcBef>
              <a:spcAft>
                <a:spcPts val="0"/>
              </a:spcAft>
              <a:buSzPts val="8400"/>
              <a:buNone/>
              <a:defRPr sz="8400"/>
            </a:lvl9pPr>
          </a:lstStyle>
          <a:p/>
        </p:txBody>
      </p:sp>
      <p:sp>
        <p:nvSpPr>
          <p:cNvPr id="83" name="Google Shape;83;p75"/>
          <p:cNvSpPr txBox="1"/>
          <p:nvPr>
            <p:ph idx="1" type="subTitle"/>
          </p:nvPr>
        </p:nvSpPr>
        <p:spPr>
          <a:xfrm>
            <a:off x="531000" y="5606150"/>
            <a:ext cx="8090400" cy="2470200"/>
          </a:xfrm>
          <a:prstGeom prst="rect">
            <a:avLst/>
          </a:prstGeom>
          <a:noFill/>
          <a:ln>
            <a:noFill/>
          </a:ln>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 name="Google Shape;84;p75"/>
          <p:cNvSpPr txBox="1"/>
          <p:nvPr>
            <p:ph idx="2" type="body"/>
          </p:nvPr>
        </p:nvSpPr>
        <p:spPr>
          <a:xfrm>
            <a:off x="9879000" y="1448150"/>
            <a:ext cx="7674000" cy="7390200"/>
          </a:xfrm>
          <a:prstGeom prst="rect">
            <a:avLst/>
          </a:prstGeom>
          <a:noFill/>
          <a:ln>
            <a:noFill/>
          </a:ln>
        </p:spPr>
        <p:txBody>
          <a:bodyPr anchorCtr="0" anchor="ctr" bIns="182850" lIns="182850" spcFirstLastPara="1" rIns="182850" wrap="square" tIns="182850">
            <a:no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3200"/>
              </a:spcBef>
              <a:spcAft>
                <a:spcPts val="0"/>
              </a:spcAft>
              <a:buSzPts val="2800"/>
              <a:buChar char="○"/>
              <a:defRPr/>
            </a:lvl2pPr>
            <a:lvl3pPr indent="-406400" lvl="2" marL="1371600" algn="l">
              <a:lnSpc>
                <a:spcPct val="115000"/>
              </a:lnSpc>
              <a:spcBef>
                <a:spcPts val="3200"/>
              </a:spcBef>
              <a:spcAft>
                <a:spcPts val="0"/>
              </a:spcAft>
              <a:buSzPts val="2800"/>
              <a:buChar char="■"/>
              <a:defRPr/>
            </a:lvl3pPr>
            <a:lvl4pPr indent="-406400" lvl="3" marL="1828800" algn="l">
              <a:lnSpc>
                <a:spcPct val="115000"/>
              </a:lnSpc>
              <a:spcBef>
                <a:spcPts val="3200"/>
              </a:spcBef>
              <a:spcAft>
                <a:spcPts val="0"/>
              </a:spcAft>
              <a:buSzPts val="2800"/>
              <a:buChar char="●"/>
              <a:defRPr/>
            </a:lvl4pPr>
            <a:lvl5pPr indent="-406400" lvl="4" marL="2286000" algn="l">
              <a:lnSpc>
                <a:spcPct val="115000"/>
              </a:lnSpc>
              <a:spcBef>
                <a:spcPts val="3200"/>
              </a:spcBef>
              <a:spcAft>
                <a:spcPts val="0"/>
              </a:spcAft>
              <a:buSzPts val="2800"/>
              <a:buChar char="○"/>
              <a:defRPr/>
            </a:lvl5pPr>
            <a:lvl6pPr indent="-406400" lvl="5" marL="2743200" algn="l">
              <a:lnSpc>
                <a:spcPct val="115000"/>
              </a:lnSpc>
              <a:spcBef>
                <a:spcPts val="3200"/>
              </a:spcBef>
              <a:spcAft>
                <a:spcPts val="0"/>
              </a:spcAft>
              <a:buSzPts val="2800"/>
              <a:buChar char="■"/>
              <a:defRPr/>
            </a:lvl6pPr>
            <a:lvl7pPr indent="-406400" lvl="6" marL="3200400" algn="l">
              <a:lnSpc>
                <a:spcPct val="115000"/>
              </a:lnSpc>
              <a:spcBef>
                <a:spcPts val="3200"/>
              </a:spcBef>
              <a:spcAft>
                <a:spcPts val="0"/>
              </a:spcAft>
              <a:buSzPts val="2800"/>
              <a:buChar char="●"/>
              <a:defRPr/>
            </a:lvl7pPr>
            <a:lvl8pPr indent="-406400" lvl="7" marL="3657600" algn="l">
              <a:lnSpc>
                <a:spcPct val="115000"/>
              </a:lnSpc>
              <a:spcBef>
                <a:spcPts val="3200"/>
              </a:spcBef>
              <a:spcAft>
                <a:spcPts val="0"/>
              </a:spcAft>
              <a:buSzPts val="2800"/>
              <a:buChar char="○"/>
              <a:defRPr/>
            </a:lvl8pPr>
            <a:lvl9pPr indent="-406400" lvl="8" marL="4114800" algn="l">
              <a:lnSpc>
                <a:spcPct val="115000"/>
              </a:lnSpc>
              <a:spcBef>
                <a:spcPts val="3200"/>
              </a:spcBef>
              <a:spcAft>
                <a:spcPts val="3200"/>
              </a:spcAft>
              <a:buSzPts val="2800"/>
              <a:buChar char="■"/>
              <a:defRPr/>
            </a:lvl9pPr>
          </a:lstStyle>
          <a:p/>
        </p:txBody>
      </p:sp>
      <p:sp>
        <p:nvSpPr>
          <p:cNvPr id="85" name="Google Shape;85;p7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7"/>
          <p:cNvSpPr txBox="1"/>
          <p:nvPr>
            <p:ph type="ctrTitle"/>
          </p:nvPr>
        </p:nvSpPr>
        <p:spPr>
          <a:xfrm>
            <a:off x="623425" y="2714950"/>
            <a:ext cx="17041200" cy="2865600"/>
          </a:xfrm>
          <a:prstGeom prst="rect">
            <a:avLst/>
          </a:prstGeom>
          <a:noFill/>
          <a:ln>
            <a:noFill/>
          </a:ln>
          <a:effectLst>
            <a:outerShdw blurRad="200025" rotWithShape="0" algn="bl" dir="5400000" dist="114300">
              <a:srgbClr val="000000"/>
            </a:outerShdw>
          </a:effectLst>
        </p:spPr>
        <p:txBody>
          <a:bodyPr anchorCtr="0" anchor="ctr" bIns="182850" lIns="182850" spcFirstLastPara="1" rIns="182850" wrap="square" tIns="182850">
            <a:noAutofit/>
          </a:bodyPr>
          <a:lstStyle>
            <a:lvl1pPr lvl="0" algn="ctr">
              <a:lnSpc>
                <a:spcPct val="100000"/>
              </a:lnSpc>
              <a:spcBef>
                <a:spcPts val="0"/>
              </a:spcBef>
              <a:spcAft>
                <a:spcPts val="0"/>
              </a:spcAft>
              <a:buSzPts val="10400"/>
              <a:buNone/>
              <a:defRPr b="1" sz="10400"/>
            </a:lvl1pPr>
            <a:lvl2pPr lvl="1" algn="l">
              <a:lnSpc>
                <a:spcPct val="100000"/>
              </a:lnSpc>
              <a:spcBef>
                <a:spcPts val="0"/>
              </a:spcBef>
              <a:spcAft>
                <a:spcPts val="0"/>
              </a:spcAft>
              <a:buSzPts val="10400"/>
              <a:buFont typeface="Comfortaa"/>
              <a:buNone/>
              <a:defRPr sz="10400">
                <a:latin typeface="Comfortaa"/>
                <a:ea typeface="Comfortaa"/>
                <a:cs typeface="Comfortaa"/>
                <a:sym typeface="Comfortaa"/>
              </a:defRPr>
            </a:lvl2pPr>
            <a:lvl3pPr lvl="2" algn="l">
              <a:lnSpc>
                <a:spcPct val="100000"/>
              </a:lnSpc>
              <a:spcBef>
                <a:spcPts val="0"/>
              </a:spcBef>
              <a:spcAft>
                <a:spcPts val="0"/>
              </a:spcAft>
              <a:buSzPts val="10400"/>
              <a:buFont typeface="Comfortaa"/>
              <a:buNone/>
              <a:defRPr sz="10400">
                <a:latin typeface="Comfortaa"/>
                <a:ea typeface="Comfortaa"/>
                <a:cs typeface="Comfortaa"/>
                <a:sym typeface="Comfortaa"/>
              </a:defRPr>
            </a:lvl3pPr>
            <a:lvl4pPr lvl="3" algn="l">
              <a:lnSpc>
                <a:spcPct val="100000"/>
              </a:lnSpc>
              <a:spcBef>
                <a:spcPts val="0"/>
              </a:spcBef>
              <a:spcAft>
                <a:spcPts val="0"/>
              </a:spcAft>
              <a:buSzPts val="10400"/>
              <a:buFont typeface="Comfortaa"/>
              <a:buNone/>
              <a:defRPr sz="10400">
                <a:latin typeface="Comfortaa"/>
                <a:ea typeface="Comfortaa"/>
                <a:cs typeface="Comfortaa"/>
                <a:sym typeface="Comfortaa"/>
              </a:defRPr>
            </a:lvl4pPr>
            <a:lvl5pPr lvl="4" algn="l">
              <a:lnSpc>
                <a:spcPct val="100000"/>
              </a:lnSpc>
              <a:spcBef>
                <a:spcPts val="0"/>
              </a:spcBef>
              <a:spcAft>
                <a:spcPts val="0"/>
              </a:spcAft>
              <a:buSzPts val="10400"/>
              <a:buFont typeface="Comfortaa"/>
              <a:buNone/>
              <a:defRPr sz="10400">
                <a:latin typeface="Comfortaa"/>
                <a:ea typeface="Comfortaa"/>
                <a:cs typeface="Comfortaa"/>
                <a:sym typeface="Comfortaa"/>
              </a:defRPr>
            </a:lvl5pPr>
            <a:lvl6pPr lvl="5" algn="l">
              <a:lnSpc>
                <a:spcPct val="100000"/>
              </a:lnSpc>
              <a:spcBef>
                <a:spcPts val="0"/>
              </a:spcBef>
              <a:spcAft>
                <a:spcPts val="0"/>
              </a:spcAft>
              <a:buSzPts val="10400"/>
              <a:buFont typeface="Comfortaa"/>
              <a:buNone/>
              <a:defRPr sz="10400">
                <a:latin typeface="Comfortaa"/>
                <a:ea typeface="Comfortaa"/>
                <a:cs typeface="Comfortaa"/>
                <a:sym typeface="Comfortaa"/>
              </a:defRPr>
            </a:lvl6pPr>
            <a:lvl7pPr lvl="6" algn="l">
              <a:lnSpc>
                <a:spcPct val="100000"/>
              </a:lnSpc>
              <a:spcBef>
                <a:spcPts val="0"/>
              </a:spcBef>
              <a:spcAft>
                <a:spcPts val="0"/>
              </a:spcAft>
              <a:buSzPts val="10400"/>
              <a:buFont typeface="Comfortaa"/>
              <a:buNone/>
              <a:defRPr sz="10400">
                <a:latin typeface="Comfortaa"/>
                <a:ea typeface="Comfortaa"/>
                <a:cs typeface="Comfortaa"/>
                <a:sym typeface="Comfortaa"/>
              </a:defRPr>
            </a:lvl7pPr>
            <a:lvl8pPr lvl="7" algn="l">
              <a:lnSpc>
                <a:spcPct val="100000"/>
              </a:lnSpc>
              <a:spcBef>
                <a:spcPts val="0"/>
              </a:spcBef>
              <a:spcAft>
                <a:spcPts val="0"/>
              </a:spcAft>
              <a:buSzPts val="10400"/>
              <a:buFont typeface="Comfortaa"/>
              <a:buNone/>
              <a:defRPr sz="10400">
                <a:latin typeface="Comfortaa"/>
                <a:ea typeface="Comfortaa"/>
                <a:cs typeface="Comfortaa"/>
                <a:sym typeface="Comfortaa"/>
              </a:defRPr>
            </a:lvl8pPr>
            <a:lvl9pPr lvl="8" algn="l">
              <a:lnSpc>
                <a:spcPct val="100000"/>
              </a:lnSpc>
              <a:spcBef>
                <a:spcPts val="0"/>
              </a:spcBef>
              <a:spcAft>
                <a:spcPts val="0"/>
              </a:spcAft>
              <a:buSzPts val="10400"/>
              <a:buFont typeface="Comfortaa"/>
              <a:buNone/>
              <a:defRPr sz="10400">
                <a:latin typeface="Comfortaa"/>
                <a:ea typeface="Comfortaa"/>
                <a:cs typeface="Comfortaa"/>
                <a:sym typeface="Comfortaa"/>
              </a:defRPr>
            </a:lvl9pPr>
          </a:lstStyle>
          <a:p/>
        </p:txBody>
      </p:sp>
      <p:sp>
        <p:nvSpPr>
          <p:cNvPr id="13" name="Google Shape;13;p57"/>
          <p:cNvSpPr txBox="1"/>
          <p:nvPr>
            <p:ph idx="1" type="subTitle"/>
          </p:nvPr>
        </p:nvSpPr>
        <p:spPr>
          <a:xfrm>
            <a:off x="623400" y="6156050"/>
            <a:ext cx="17041200" cy="2865600"/>
          </a:xfrm>
          <a:prstGeom prst="rect">
            <a:avLst/>
          </a:prstGeom>
          <a:noFill/>
          <a:ln>
            <a:noFill/>
          </a:ln>
        </p:spPr>
        <p:txBody>
          <a:bodyPr anchorCtr="0" anchor="ctr" bIns="182850" lIns="182850" spcFirstLastPara="1" rIns="182850" wrap="square" tIns="182850">
            <a:noAutofit/>
          </a:bodyPr>
          <a:lstStyle>
            <a:lvl1pPr lvl="0" algn="ctr">
              <a:lnSpc>
                <a:spcPct val="100000"/>
              </a:lnSpc>
              <a:spcBef>
                <a:spcPts val="0"/>
              </a:spcBef>
              <a:spcAft>
                <a:spcPts val="0"/>
              </a:spcAft>
              <a:buClr>
                <a:srgbClr val="CCCCCC"/>
              </a:buClr>
              <a:buSzPts val="5600"/>
              <a:buNone/>
              <a:defRPr sz="5600">
                <a:solidFill>
                  <a:srgbClr val="CCCCCC"/>
                </a:solidFill>
              </a:defRPr>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p:txBody>
      </p:sp>
      <p:sp>
        <p:nvSpPr>
          <p:cNvPr id="14" name="Google Shape;14;p5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76"/>
          <p:cNvSpPr txBox="1"/>
          <p:nvPr>
            <p:ph idx="1" type="body"/>
          </p:nvPr>
        </p:nvSpPr>
        <p:spPr>
          <a:xfrm>
            <a:off x="623400" y="8461150"/>
            <a:ext cx="11997600" cy="1210200"/>
          </a:xfrm>
          <a:prstGeom prst="rect">
            <a:avLst/>
          </a:prstGeom>
          <a:noFill/>
          <a:ln>
            <a:noFill/>
          </a:ln>
        </p:spPr>
        <p:txBody>
          <a:bodyPr anchorCtr="0" anchor="ctr" bIns="182850" lIns="182850" spcFirstLastPara="1" rIns="182850" wrap="square" tIns="182850">
            <a:noAutofit/>
          </a:bodyPr>
          <a:lstStyle>
            <a:lvl1pPr indent="-228600" lvl="0" marL="457200" algn="l">
              <a:lnSpc>
                <a:spcPct val="100000"/>
              </a:lnSpc>
              <a:spcBef>
                <a:spcPts val="0"/>
              </a:spcBef>
              <a:spcAft>
                <a:spcPts val="0"/>
              </a:spcAft>
              <a:buSzPts val="3600"/>
              <a:buNone/>
              <a:defRPr/>
            </a:lvl1pPr>
          </a:lstStyle>
          <a:p/>
        </p:txBody>
      </p:sp>
      <p:sp>
        <p:nvSpPr>
          <p:cNvPr id="88" name="Google Shape;88;p7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77"/>
          <p:cNvSpPr txBox="1"/>
          <p:nvPr>
            <p:ph hasCustomPrompt="1" type="title"/>
          </p:nvPr>
        </p:nvSpPr>
        <p:spPr>
          <a:xfrm>
            <a:off x="623400" y="2212250"/>
            <a:ext cx="17041200" cy="3927000"/>
          </a:xfrm>
          <a:prstGeom prst="rect">
            <a:avLst/>
          </a:prstGeom>
          <a:noFill/>
          <a:ln>
            <a:noFill/>
          </a:ln>
        </p:spPr>
        <p:txBody>
          <a:bodyPr anchorCtr="0" anchor="b" bIns="182850" lIns="182850" spcFirstLastPara="1" rIns="182850" wrap="square" tIns="182850">
            <a:noAutofit/>
          </a:bodyPr>
          <a:lstStyle>
            <a:lvl1pPr lvl="0" algn="ctr">
              <a:lnSpc>
                <a:spcPct val="100000"/>
              </a:lnSpc>
              <a:spcBef>
                <a:spcPts val="0"/>
              </a:spcBef>
              <a:spcAft>
                <a:spcPts val="0"/>
              </a:spcAft>
              <a:buSzPts val="24000"/>
              <a:buNone/>
              <a:defRPr sz="24000"/>
            </a:lvl1pPr>
            <a:lvl2pPr lvl="1" algn="ctr">
              <a:lnSpc>
                <a:spcPct val="100000"/>
              </a:lnSpc>
              <a:spcBef>
                <a:spcPts val="0"/>
              </a:spcBef>
              <a:spcAft>
                <a:spcPts val="0"/>
              </a:spcAft>
              <a:buSzPts val="24000"/>
              <a:buNone/>
              <a:defRPr sz="24000"/>
            </a:lvl2pPr>
            <a:lvl3pPr lvl="2" algn="ctr">
              <a:lnSpc>
                <a:spcPct val="100000"/>
              </a:lnSpc>
              <a:spcBef>
                <a:spcPts val="0"/>
              </a:spcBef>
              <a:spcAft>
                <a:spcPts val="0"/>
              </a:spcAft>
              <a:buSzPts val="24000"/>
              <a:buNone/>
              <a:defRPr sz="24000"/>
            </a:lvl3pPr>
            <a:lvl4pPr lvl="3" algn="ctr">
              <a:lnSpc>
                <a:spcPct val="100000"/>
              </a:lnSpc>
              <a:spcBef>
                <a:spcPts val="0"/>
              </a:spcBef>
              <a:spcAft>
                <a:spcPts val="0"/>
              </a:spcAft>
              <a:buSzPts val="24000"/>
              <a:buNone/>
              <a:defRPr sz="24000"/>
            </a:lvl4pPr>
            <a:lvl5pPr lvl="4" algn="ctr">
              <a:lnSpc>
                <a:spcPct val="100000"/>
              </a:lnSpc>
              <a:spcBef>
                <a:spcPts val="0"/>
              </a:spcBef>
              <a:spcAft>
                <a:spcPts val="0"/>
              </a:spcAft>
              <a:buSzPts val="24000"/>
              <a:buNone/>
              <a:defRPr sz="24000"/>
            </a:lvl5pPr>
            <a:lvl6pPr lvl="5" algn="ctr">
              <a:lnSpc>
                <a:spcPct val="100000"/>
              </a:lnSpc>
              <a:spcBef>
                <a:spcPts val="0"/>
              </a:spcBef>
              <a:spcAft>
                <a:spcPts val="0"/>
              </a:spcAft>
              <a:buSzPts val="24000"/>
              <a:buNone/>
              <a:defRPr sz="24000"/>
            </a:lvl6pPr>
            <a:lvl7pPr lvl="6" algn="ctr">
              <a:lnSpc>
                <a:spcPct val="100000"/>
              </a:lnSpc>
              <a:spcBef>
                <a:spcPts val="0"/>
              </a:spcBef>
              <a:spcAft>
                <a:spcPts val="0"/>
              </a:spcAft>
              <a:buSzPts val="24000"/>
              <a:buNone/>
              <a:defRPr sz="24000"/>
            </a:lvl7pPr>
            <a:lvl8pPr lvl="7" algn="ctr">
              <a:lnSpc>
                <a:spcPct val="100000"/>
              </a:lnSpc>
              <a:spcBef>
                <a:spcPts val="0"/>
              </a:spcBef>
              <a:spcAft>
                <a:spcPts val="0"/>
              </a:spcAft>
              <a:buSzPts val="24000"/>
              <a:buNone/>
              <a:defRPr sz="24000"/>
            </a:lvl8pPr>
            <a:lvl9pPr lvl="8" algn="ctr">
              <a:lnSpc>
                <a:spcPct val="100000"/>
              </a:lnSpc>
              <a:spcBef>
                <a:spcPts val="0"/>
              </a:spcBef>
              <a:spcAft>
                <a:spcPts val="0"/>
              </a:spcAft>
              <a:buSzPts val="24000"/>
              <a:buNone/>
              <a:defRPr sz="24000"/>
            </a:lvl9pPr>
          </a:lstStyle>
          <a:p>
            <a:r>
              <a:t>xx%</a:t>
            </a:r>
          </a:p>
        </p:txBody>
      </p:sp>
      <p:sp>
        <p:nvSpPr>
          <p:cNvPr id="91" name="Google Shape;91;p77"/>
          <p:cNvSpPr txBox="1"/>
          <p:nvPr>
            <p:ph idx="1" type="body"/>
          </p:nvPr>
        </p:nvSpPr>
        <p:spPr>
          <a:xfrm>
            <a:off x="623400" y="6304450"/>
            <a:ext cx="17041200" cy="2601600"/>
          </a:xfrm>
          <a:prstGeom prst="rect">
            <a:avLst/>
          </a:prstGeom>
          <a:noFill/>
          <a:ln>
            <a:noFill/>
          </a:ln>
        </p:spPr>
        <p:txBody>
          <a:bodyPr anchorCtr="0" anchor="t" bIns="182850" lIns="182850" spcFirstLastPara="1" rIns="182850" wrap="square" tIns="182850">
            <a:noAutofit/>
          </a:bodyPr>
          <a:lstStyle>
            <a:lvl1pPr indent="-457200" lvl="0" marL="457200" algn="ctr">
              <a:lnSpc>
                <a:spcPct val="115000"/>
              </a:lnSpc>
              <a:spcBef>
                <a:spcPts val="0"/>
              </a:spcBef>
              <a:spcAft>
                <a:spcPts val="0"/>
              </a:spcAft>
              <a:buSzPts val="3600"/>
              <a:buChar char="●"/>
              <a:defRPr/>
            </a:lvl1pPr>
            <a:lvl2pPr indent="-406400" lvl="1" marL="914400" algn="ctr">
              <a:lnSpc>
                <a:spcPct val="115000"/>
              </a:lnSpc>
              <a:spcBef>
                <a:spcPts val="3200"/>
              </a:spcBef>
              <a:spcAft>
                <a:spcPts val="0"/>
              </a:spcAft>
              <a:buSzPts val="2800"/>
              <a:buChar char="○"/>
              <a:defRPr/>
            </a:lvl2pPr>
            <a:lvl3pPr indent="-406400" lvl="2" marL="1371600" algn="ctr">
              <a:lnSpc>
                <a:spcPct val="115000"/>
              </a:lnSpc>
              <a:spcBef>
                <a:spcPts val="3200"/>
              </a:spcBef>
              <a:spcAft>
                <a:spcPts val="0"/>
              </a:spcAft>
              <a:buSzPts val="2800"/>
              <a:buChar char="■"/>
              <a:defRPr/>
            </a:lvl3pPr>
            <a:lvl4pPr indent="-406400" lvl="3" marL="1828800" algn="ctr">
              <a:lnSpc>
                <a:spcPct val="115000"/>
              </a:lnSpc>
              <a:spcBef>
                <a:spcPts val="3200"/>
              </a:spcBef>
              <a:spcAft>
                <a:spcPts val="0"/>
              </a:spcAft>
              <a:buSzPts val="2800"/>
              <a:buChar char="●"/>
              <a:defRPr/>
            </a:lvl4pPr>
            <a:lvl5pPr indent="-406400" lvl="4" marL="2286000" algn="ctr">
              <a:lnSpc>
                <a:spcPct val="115000"/>
              </a:lnSpc>
              <a:spcBef>
                <a:spcPts val="3200"/>
              </a:spcBef>
              <a:spcAft>
                <a:spcPts val="0"/>
              </a:spcAft>
              <a:buSzPts val="2800"/>
              <a:buChar char="○"/>
              <a:defRPr/>
            </a:lvl5pPr>
            <a:lvl6pPr indent="-406400" lvl="5" marL="2743200" algn="ctr">
              <a:lnSpc>
                <a:spcPct val="115000"/>
              </a:lnSpc>
              <a:spcBef>
                <a:spcPts val="3200"/>
              </a:spcBef>
              <a:spcAft>
                <a:spcPts val="0"/>
              </a:spcAft>
              <a:buSzPts val="2800"/>
              <a:buChar char="■"/>
              <a:defRPr/>
            </a:lvl6pPr>
            <a:lvl7pPr indent="-406400" lvl="6" marL="3200400" algn="ctr">
              <a:lnSpc>
                <a:spcPct val="115000"/>
              </a:lnSpc>
              <a:spcBef>
                <a:spcPts val="3200"/>
              </a:spcBef>
              <a:spcAft>
                <a:spcPts val="0"/>
              </a:spcAft>
              <a:buSzPts val="2800"/>
              <a:buChar char="●"/>
              <a:defRPr/>
            </a:lvl7pPr>
            <a:lvl8pPr indent="-406400" lvl="7" marL="3657600" algn="ctr">
              <a:lnSpc>
                <a:spcPct val="115000"/>
              </a:lnSpc>
              <a:spcBef>
                <a:spcPts val="3200"/>
              </a:spcBef>
              <a:spcAft>
                <a:spcPts val="0"/>
              </a:spcAft>
              <a:buSzPts val="2800"/>
              <a:buChar char="○"/>
              <a:defRPr/>
            </a:lvl8pPr>
            <a:lvl9pPr indent="-406400" lvl="8" marL="4114800" algn="ctr">
              <a:lnSpc>
                <a:spcPct val="115000"/>
              </a:lnSpc>
              <a:spcBef>
                <a:spcPts val="3200"/>
              </a:spcBef>
              <a:spcAft>
                <a:spcPts val="3200"/>
              </a:spcAft>
              <a:buSzPts val="2800"/>
              <a:buChar char="■"/>
              <a:defRPr/>
            </a:lvl9pPr>
          </a:lstStyle>
          <a:p/>
        </p:txBody>
      </p:sp>
      <p:sp>
        <p:nvSpPr>
          <p:cNvPr id="92" name="Google Shape;92;p7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7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5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lvl1pPr lvl="0" algn="l">
              <a:lnSpc>
                <a:spcPct val="100000"/>
              </a:lnSpc>
              <a:spcBef>
                <a:spcPts val="0"/>
              </a:spcBef>
              <a:spcAft>
                <a:spcPts val="0"/>
              </a:spcAft>
              <a:buClr>
                <a:srgbClr val="00FF00"/>
              </a:buClr>
              <a:buSzPts val="5600"/>
              <a:buNone/>
              <a:defRPr>
                <a:solidFill>
                  <a:srgbClr val="00FF00"/>
                </a:solidFill>
                <a:highlight>
                  <a:srgbClr val="000000"/>
                </a:highlight>
              </a:defRPr>
            </a:lvl1pPr>
            <a:lvl2pPr lvl="1"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2pPr>
            <a:lvl3pPr lvl="2"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3pPr>
            <a:lvl4pPr lvl="3"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4pPr>
            <a:lvl5pPr lvl="4"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5pPr>
            <a:lvl6pPr lvl="5"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6pPr>
            <a:lvl7pPr lvl="6"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7pPr>
            <a:lvl8pPr lvl="7"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8pPr>
            <a:lvl9pPr lvl="8" algn="l">
              <a:lnSpc>
                <a:spcPct val="100000"/>
              </a:lnSpc>
              <a:spcBef>
                <a:spcPts val="0"/>
              </a:spcBef>
              <a:spcAft>
                <a:spcPts val="0"/>
              </a:spcAft>
              <a:buClr>
                <a:srgbClr val="00FF00"/>
              </a:buClr>
              <a:buSzPts val="5600"/>
              <a:buFont typeface="Proxima Nova"/>
              <a:buNone/>
              <a:defRPr>
                <a:solidFill>
                  <a:srgbClr val="00FF00"/>
                </a:solidFill>
                <a:highlight>
                  <a:srgbClr val="000000"/>
                </a:highlight>
                <a:latin typeface="Proxima Nova"/>
                <a:ea typeface="Proxima Nova"/>
                <a:cs typeface="Proxima Nova"/>
                <a:sym typeface="Proxima Nova"/>
              </a:defRPr>
            </a:lvl9pPr>
          </a:lstStyle>
          <a:p/>
        </p:txBody>
      </p:sp>
      <p:sp>
        <p:nvSpPr>
          <p:cNvPr id="17" name="Google Shape;17;p58"/>
          <p:cNvSpPr txBox="1"/>
          <p:nvPr>
            <p:ph idx="1" type="body"/>
          </p:nvPr>
        </p:nvSpPr>
        <p:spPr>
          <a:xfrm>
            <a:off x="1334000" y="2304950"/>
            <a:ext cx="15921600" cy="7021500"/>
          </a:xfrm>
          <a:prstGeom prst="rect">
            <a:avLst/>
          </a:prstGeom>
          <a:noFill/>
          <a:ln>
            <a:noFill/>
          </a:ln>
        </p:spPr>
        <p:txBody>
          <a:bodyPr anchorCtr="0" anchor="t" bIns="182850" lIns="182850" spcFirstLastPara="1" rIns="182850" wrap="square" tIns="182850">
            <a:noAutofit/>
          </a:bodyPr>
          <a:lstStyle>
            <a:lvl1pPr indent="-457200" lvl="0" marL="457200" algn="l">
              <a:lnSpc>
                <a:spcPct val="115000"/>
              </a:lnSpc>
              <a:spcBef>
                <a:spcPts val="0"/>
              </a:spcBef>
              <a:spcAft>
                <a:spcPts val="0"/>
              </a:spcAft>
              <a:buClr>
                <a:srgbClr val="CCCCCC"/>
              </a:buClr>
              <a:buSzPts val="3600"/>
              <a:buChar char="●"/>
              <a:defRPr>
                <a:solidFill>
                  <a:srgbClr val="CCCCCC"/>
                </a:solidFill>
              </a:defRPr>
            </a:lvl1pPr>
            <a:lvl2pPr indent="-406400" lvl="1" marL="914400" algn="l">
              <a:lnSpc>
                <a:spcPct val="115000"/>
              </a:lnSpc>
              <a:spcBef>
                <a:spcPts val="3200"/>
              </a:spcBef>
              <a:spcAft>
                <a:spcPts val="0"/>
              </a:spcAft>
              <a:buClr>
                <a:srgbClr val="CCCCCC"/>
              </a:buClr>
              <a:buSzPts val="2800"/>
              <a:buChar char="○"/>
              <a:defRPr>
                <a:solidFill>
                  <a:srgbClr val="CCCCCC"/>
                </a:solidFill>
              </a:defRPr>
            </a:lvl2pPr>
            <a:lvl3pPr indent="-406400" lvl="2" marL="1371600" algn="l">
              <a:lnSpc>
                <a:spcPct val="115000"/>
              </a:lnSpc>
              <a:spcBef>
                <a:spcPts val="3200"/>
              </a:spcBef>
              <a:spcAft>
                <a:spcPts val="0"/>
              </a:spcAft>
              <a:buClr>
                <a:srgbClr val="CCCCCC"/>
              </a:buClr>
              <a:buSzPts val="2800"/>
              <a:buChar char="■"/>
              <a:defRPr>
                <a:solidFill>
                  <a:srgbClr val="CCCCCC"/>
                </a:solidFill>
              </a:defRPr>
            </a:lvl3pPr>
            <a:lvl4pPr indent="-406400" lvl="3" marL="1828800" algn="l">
              <a:lnSpc>
                <a:spcPct val="115000"/>
              </a:lnSpc>
              <a:spcBef>
                <a:spcPts val="3200"/>
              </a:spcBef>
              <a:spcAft>
                <a:spcPts val="0"/>
              </a:spcAft>
              <a:buClr>
                <a:srgbClr val="CCCCCC"/>
              </a:buClr>
              <a:buSzPts val="2800"/>
              <a:buChar char="●"/>
              <a:defRPr>
                <a:solidFill>
                  <a:srgbClr val="CCCCCC"/>
                </a:solidFill>
              </a:defRPr>
            </a:lvl4pPr>
            <a:lvl5pPr indent="-406400" lvl="4" marL="2286000" algn="l">
              <a:lnSpc>
                <a:spcPct val="115000"/>
              </a:lnSpc>
              <a:spcBef>
                <a:spcPts val="3200"/>
              </a:spcBef>
              <a:spcAft>
                <a:spcPts val="0"/>
              </a:spcAft>
              <a:buClr>
                <a:srgbClr val="CCCCCC"/>
              </a:buClr>
              <a:buSzPts val="2800"/>
              <a:buChar char="○"/>
              <a:defRPr>
                <a:solidFill>
                  <a:srgbClr val="CCCCCC"/>
                </a:solidFill>
              </a:defRPr>
            </a:lvl5pPr>
            <a:lvl6pPr indent="-406400" lvl="5" marL="2743200" algn="l">
              <a:lnSpc>
                <a:spcPct val="115000"/>
              </a:lnSpc>
              <a:spcBef>
                <a:spcPts val="3200"/>
              </a:spcBef>
              <a:spcAft>
                <a:spcPts val="0"/>
              </a:spcAft>
              <a:buClr>
                <a:srgbClr val="CCCCCC"/>
              </a:buClr>
              <a:buSzPts val="2800"/>
              <a:buChar char="■"/>
              <a:defRPr>
                <a:solidFill>
                  <a:srgbClr val="CCCCCC"/>
                </a:solidFill>
              </a:defRPr>
            </a:lvl6pPr>
            <a:lvl7pPr indent="-406400" lvl="6" marL="3200400" algn="l">
              <a:lnSpc>
                <a:spcPct val="115000"/>
              </a:lnSpc>
              <a:spcBef>
                <a:spcPts val="3200"/>
              </a:spcBef>
              <a:spcAft>
                <a:spcPts val="0"/>
              </a:spcAft>
              <a:buClr>
                <a:srgbClr val="CCCCCC"/>
              </a:buClr>
              <a:buSzPts val="2800"/>
              <a:buChar char="●"/>
              <a:defRPr>
                <a:solidFill>
                  <a:srgbClr val="CCCCCC"/>
                </a:solidFill>
              </a:defRPr>
            </a:lvl7pPr>
            <a:lvl8pPr indent="-406400" lvl="7" marL="3657600" algn="l">
              <a:lnSpc>
                <a:spcPct val="115000"/>
              </a:lnSpc>
              <a:spcBef>
                <a:spcPts val="3200"/>
              </a:spcBef>
              <a:spcAft>
                <a:spcPts val="0"/>
              </a:spcAft>
              <a:buClr>
                <a:srgbClr val="CCCCCC"/>
              </a:buClr>
              <a:buSzPts val="2800"/>
              <a:buChar char="○"/>
              <a:defRPr>
                <a:solidFill>
                  <a:srgbClr val="CCCCCC"/>
                </a:solidFill>
              </a:defRPr>
            </a:lvl8pPr>
            <a:lvl9pPr indent="-406400" lvl="8" marL="4114800" algn="l">
              <a:lnSpc>
                <a:spcPct val="115000"/>
              </a:lnSpc>
              <a:spcBef>
                <a:spcPts val="3200"/>
              </a:spcBef>
              <a:spcAft>
                <a:spcPts val="3200"/>
              </a:spcAft>
              <a:buClr>
                <a:srgbClr val="CCCCCC"/>
              </a:buClr>
              <a:buSzPts val="2800"/>
              <a:buChar char="■"/>
              <a:defRPr>
                <a:solidFill>
                  <a:srgbClr val="CCCCCC"/>
                </a:solidFill>
              </a:defRPr>
            </a:lvl9pPr>
          </a:lstStyle>
          <a:p/>
        </p:txBody>
      </p:sp>
      <p:sp>
        <p:nvSpPr>
          <p:cNvPr id="18" name="Google Shape;18;p5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61"/>
          <p:cNvSpPr txBox="1"/>
          <p:nvPr>
            <p:ph type="title"/>
          </p:nvPr>
        </p:nvSpPr>
        <p:spPr>
          <a:xfrm>
            <a:off x="623400" y="4301700"/>
            <a:ext cx="17041200" cy="1683600"/>
          </a:xfrm>
          <a:prstGeom prst="rect">
            <a:avLst/>
          </a:prstGeom>
          <a:noFill/>
          <a:ln>
            <a:noFill/>
          </a:ln>
        </p:spPr>
        <p:txBody>
          <a:bodyPr anchorCtr="0" anchor="ctr" bIns="182850" lIns="182850" spcFirstLastPara="1" rIns="182850" wrap="square" tIns="182850">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1" name="Google Shape;21;p6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2"/>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4" name="Google Shape;24;p62"/>
          <p:cNvSpPr txBox="1"/>
          <p:nvPr>
            <p:ph idx="1" type="body"/>
          </p:nvPr>
        </p:nvSpPr>
        <p:spPr>
          <a:xfrm>
            <a:off x="623400" y="2304950"/>
            <a:ext cx="7999800" cy="6832800"/>
          </a:xfrm>
          <a:prstGeom prst="rect">
            <a:avLst/>
          </a:prstGeom>
          <a:noFill/>
          <a:ln>
            <a:noFill/>
          </a:ln>
        </p:spPr>
        <p:txBody>
          <a:bodyPr anchorCtr="0" anchor="t" bIns="182850" lIns="182850" spcFirstLastPara="1" rIns="182850" wrap="square" tIns="182850">
            <a:noAutofit/>
          </a:bodyPr>
          <a:lstStyle>
            <a:lvl1pPr indent="-406400" lvl="0" marL="457200" algn="l">
              <a:lnSpc>
                <a:spcPct val="115000"/>
              </a:lnSpc>
              <a:spcBef>
                <a:spcPts val="0"/>
              </a:spcBef>
              <a:spcAft>
                <a:spcPts val="0"/>
              </a:spcAft>
              <a:buClr>
                <a:srgbClr val="CCCCCC"/>
              </a:buClr>
              <a:buSzPts val="2800"/>
              <a:buChar char="●"/>
              <a:defRPr sz="2800">
                <a:solidFill>
                  <a:srgbClr val="CCCCCC"/>
                </a:solidFill>
              </a:defRPr>
            </a:lvl1pPr>
            <a:lvl2pPr indent="-381000" lvl="1" marL="914400" algn="l">
              <a:lnSpc>
                <a:spcPct val="115000"/>
              </a:lnSpc>
              <a:spcBef>
                <a:spcPts val="3200"/>
              </a:spcBef>
              <a:spcAft>
                <a:spcPts val="0"/>
              </a:spcAft>
              <a:buClr>
                <a:srgbClr val="CCCCCC"/>
              </a:buClr>
              <a:buSzPts val="2400"/>
              <a:buChar char="○"/>
              <a:defRPr sz="2400">
                <a:solidFill>
                  <a:srgbClr val="CCCCCC"/>
                </a:solidFill>
              </a:defRPr>
            </a:lvl2pPr>
            <a:lvl3pPr indent="-381000" lvl="2" marL="1371600" algn="l">
              <a:lnSpc>
                <a:spcPct val="115000"/>
              </a:lnSpc>
              <a:spcBef>
                <a:spcPts val="3200"/>
              </a:spcBef>
              <a:spcAft>
                <a:spcPts val="0"/>
              </a:spcAft>
              <a:buClr>
                <a:srgbClr val="CCCCCC"/>
              </a:buClr>
              <a:buSzPts val="2400"/>
              <a:buChar char="■"/>
              <a:defRPr sz="2400">
                <a:solidFill>
                  <a:srgbClr val="CCCCCC"/>
                </a:solidFill>
              </a:defRPr>
            </a:lvl3pPr>
            <a:lvl4pPr indent="-381000" lvl="3" marL="1828800" algn="l">
              <a:lnSpc>
                <a:spcPct val="115000"/>
              </a:lnSpc>
              <a:spcBef>
                <a:spcPts val="3200"/>
              </a:spcBef>
              <a:spcAft>
                <a:spcPts val="0"/>
              </a:spcAft>
              <a:buClr>
                <a:srgbClr val="CCCCCC"/>
              </a:buClr>
              <a:buSzPts val="2400"/>
              <a:buChar char="●"/>
              <a:defRPr sz="2400">
                <a:solidFill>
                  <a:srgbClr val="CCCCCC"/>
                </a:solidFill>
              </a:defRPr>
            </a:lvl4pPr>
            <a:lvl5pPr indent="-381000" lvl="4" marL="2286000" algn="l">
              <a:lnSpc>
                <a:spcPct val="115000"/>
              </a:lnSpc>
              <a:spcBef>
                <a:spcPts val="3200"/>
              </a:spcBef>
              <a:spcAft>
                <a:spcPts val="0"/>
              </a:spcAft>
              <a:buClr>
                <a:srgbClr val="CCCCCC"/>
              </a:buClr>
              <a:buSzPts val="2400"/>
              <a:buChar char="○"/>
              <a:defRPr sz="2400">
                <a:solidFill>
                  <a:srgbClr val="CCCCCC"/>
                </a:solidFill>
              </a:defRPr>
            </a:lvl5pPr>
            <a:lvl6pPr indent="-381000" lvl="5" marL="2743200" algn="l">
              <a:lnSpc>
                <a:spcPct val="115000"/>
              </a:lnSpc>
              <a:spcBef>
                <a:spcPts val="3200"/>
              </a:spcBef>
              <a:spcAft>
                <a:spcPts val="0"/>
              </a:spcAft>
              <a:buClr>
                <a:srgbClr val="CCCCCC"/>
              </a:buClr>
              <a:buSzPts val="2400"/>
              <a:buChar char="■"/>
              <a:defRPr sz="2400">
                <a:solidFill>
                  <a:srgbClr val="CCCCCC"/>
                </a:solidFill>
              </a:defRPr>
            </a:lvl6pPr>
            <a:lvl7pPr indent="-381000" lvl="6" marL="3200400" algn="l">
              <a:lnSpc>
                <a:spcPct val="115000"/>
              </a:lnSpc>
              <a:spcBef>
                <a:spcPts val="3200"/>
              </a:spcBef>
              <a:spcAft>
                <a:spcPts val="0"/>
              </a:spcAft>
              <a:buClr>
                <a:srgbClr val="CCCCCC"/>
              </a:buClr>
              <a:buSzPts val="2400"/>
              <a:buChar char="●"/>
              <a:defRPr sz="2400">
                <a:solidFill>
                  <a:srgbClr val="CCCCCC"/>
                </a:solidFill>
              </a:defRPr>
            </a:lvl7pPr>
            <a:lvl8pPr indent="-381000" lvl="7" marL="3657600" algn="l">
              <a:lnSpc>
                <a:spcPct val="115000"/>
              </a:lnSpc>
              <a:spcBef>
                <a:spcPts val="3200"/>
              </a:spcBef>
              <a:spcAft>
                <a:spcPts val="0"/>
              </a:spcAft>
              <a:buClr>
                <a:srgbClr val="CCCCCC"/>
              </a:buClr>
              <a:buSzPts val="2400"/>
              <a:buChar char="○"/>
              <a:defRPr sz="2400">
                <a:solidFill>
                  <a:srgbClr val="CCCCCC"/>
                </a:solidFill>
              </a:defRPr>
            </a:lvl8pPr>
            <a:lvl9pPr indent="-381000" lvl="8" marL="4114800" algn="l">
              <a:lnSpc>
                <a:spcPct val="115000"/>
              </a:lnSpc>
              <a:spcBef>
                <a:spcPts val="3200"/>
              </a:spcBef>
              <a:spcAft>
                <a:spcPts val="3200"/>
              </a:spcAft>
              <a:buClr>
                <a:srgbClr val="CCCCCC"/>
              </a:buClr>
              <a:buSzPts val="2400"/>
              <a:buChar char="■"/>
              <a:defRPr sz="2400">
                <a:solidFill>
                  <a:srgbClr val="CCCCCC"/>
                </a:solidFill>
              </a:defRPr>
            </a:lvl9pPr>
          </a:lstStyle>
          <a:p/>
        </p:txBody>
      </p:sp>
      <p:sp>
        <p:nvSpPr>
          <p:cNvPr id="25" name="Google Shape;25;p62"/>
          <p:cNvSpPr txBox="1"/>
          <p:nvPr>
            <p:ph idx="2" type="body"/>
          </p:nvPr>
        </p:nvSpPr>
        <p:spPr>
          <a:xfrm>
            <a:off x="9664800" y="2304950"/>
            <a:ext cx="7999800" cy="6832800"/>
          </a:xfrm>
          <a:prstGeom prst="rect">
            <a:avLst/>
          </a:prstGeom>
          <a:noFill/>
          <a:ln>
            <a:noFill/>
          </a:ln>
        </p:spPr>
        <p:txBody>
          <a:bodyPr anchorCtr="0" anchor="t" bIns="182850" lIns="182850" spcFirstLastPara="1" rIns="182850" wrap="square" tIns="182850">
            <a:noAutofit/>
          </a:bodyPr>
          <a:lstStyle>
            <a:lvl1pPr indent="-406400" lvl="0" marL="457200" algn="l">
              <a:lnSpc>
                <a:spcPct val="115000"/>
              </a:lnSpc>
              <a:spcBef>
                <a:spcPts val="0"/>
              </a:spcBef>
              <a:spcAft>
                <a:spcPts val="0"/>
              </a:spcAft>
              <a:buClr>
                <a:srgbClr val="CCCCCC"/>
              </a:buClr>
              <a:buSzPts val="2800"/>
              <a:buChar char="●"/>
              <a:defRPr sz="2800">
                <a:solidFill>
                  <a:srgbClr val="CCCCCC"/>
                </a:solidFill>
              </a:defRPr>
            </a:lvl1pPr>
            <a:lvl2pPr indent="-381000" lvl="1" marL="914400" algn="l">
              <a:lnSpc>
                <a:spcPct val="115000"/>
              </a:lnSpc>
              <a:spcBef>
                <a:spcPts val="3200"/>
              </a:spcBef>
              <a:spcAft>
                <a:spcPts val="0"/>
              </a:spcAft>
              <a:buClr>
                <a:srgbClr val="CCCCCC"/>
              </a:buClr>
              <a:buSzPts val="2400"/>
              <a:buChar char="○"/>
              <a:defRPr sz="2400">
                <a:solidFill>
                  <a:srgbClr val="CCCCCC"/>
                </a:solidFill>
              </a:defRPr>
            </a:lvl2pPr>
            <a:lvl3pPr indent="-381000" lvl="2" marL="1371600" algn="l">
              <a:lnSpc>
                <a:spcPct val="115000"/>
              </a:lnSpc>
              <a:spcBef>
                <a:spcPts val="3200"/>
              </a:spcBef>
              <a:spcAft>
                <a:spcPts val="0"/>
              </a:spcAft>
              <a:buClr>
                <a:srgbClr val="CCCCCC"/>
              </a:buClr>
              <a:buSzPts val="2400"/>
              <a:buChar char="■"/>
              <a:defRPr sz="2400">
                <a:solidFill>
                  <a:srgbClr val="CCCCCC"/>
                </a:solidFill>
              </a:defRPr>
            </a:lvl3pPr>
            <a:lvl4pPr indent="-381000" lvl="3" marL="1828800" algn="l">
              <a:lnSpc>
                <a:spcPct val="115000"/>
              </a:lnSpc>
              <a:spcBef>
                <a:spcPts val="3200"/>
              </a:spcBef>
              <a:spcAft>
                <a:spcPts val="0"/>
              </a:spcAft>
              <a:buClr>
                <a:srgbClr val="CCCCCC"/>
              </a:buClr>
              <a:buSzPts val="2400"/>
              <a:buChar char="●"/>
              <a:defRPr sz="2400">
                <a:solidFill>
                  <a:srgbClr val="CCCCCC"/>
                </a:solidFill>
              </a:defRPr>
            </a:lvl4pPr>
            <a:lvl5pPr indent="-381000" lvl="4" marL="2286000" algn="l">
              <a:lnSpc>
                <a:spcPct val="115000"/>
              </a:lnSpc>
              <a:spcBef>
                <a:spcPts val="3200"/>
              </a:spcBef>
              <a:spcAft>
                <a:spcPts val="0"/>
              </a:spcAft>
              <a:buClr>
                <a:srgbClr val="CCCCCC"/>
              </a:buClr>
              <a:buSzPts val="2400"/>
              <a:buChar char="○"/>
              <a:defRPr sz="2400">
                <a:solidFill>
                  <a:srgbClr val="CCCCCC"/>
                </a:solidFill>
              </a:defRPr>
            </a:lvl5pPr>
            <a:lvl6pPr indent="-381000" lvl="5" marL="2743200" algn="l">
              <a:lnSpc>
                <a:spcPct val="115000"/>
              </a:lnSpc>
              <a:spcBef>
                <a:spcPts val="3200"/>
              </a:spcBef>
              <a:spcAft>
                <a:spcPts val="0"/>
              </a:spcAft>
              <a:buClr>
                <a:srgbClr val="CCCCCC"/>
              </a:buClr>
              <a:buSzPts val="2400"/>
              <a:buChar char="■"/>
              <a:defRPr sz="2400">
                <a:solidFill>
                  <a:srgbClr val="CCCCCC"/>
                </a:solidFill>
              </a:defRPr>
            </a:lvl6pPr>
            <a:lvl7pPr indent="-381000" lvl="6" marL="3200400" algn="l">
              <a:lnSpc>
                <a:spcPct val="115000"/>
              </a:lnSpc>
              <a:spcBef>
                <a:spcPts val="3200"/>
              </a:spcBef>
              <a:spcAft>
                <a:spcPts val="0"/>
              </a:spcAft>
              <a:buClr>
                <a:srgbClr val="CCCCCC"/>
              </a:buClr>
              <a:buSzPts val="2400"/>
              <a:buChar char="●"/>
              <a:defRPr sz="2400">
                <a:solidFill>
                  <a:srgbClr val="CCCCCC"/>
                </a:solidFill>
              </a:defRPr>
            </a:lvl7pPr>
            <a:lvl8pPr indent="-381000" lvl="7" marL="3657600" algn="l">
              <a:lnSpc>
                <a:spcPct val="115000"/>
              </a:lnSpc>
              <a:spcBef>
                <a:spcPts val="3200"/>
              </a:spcBef>
              <a:spcAft>
                <a:spcPts val="0"/>
              </a:spcAft>
              <a:buClr>
                <a:srgbClr val="CCCCCC"/>
              </a:buClr>
              <a:buSzPts val="2400"/>
              <a:buChar char="○"/>
              <a:defRPr sz="2400">
                <a:solidFill>
                  <a:srgbClr val="CCCCCC"/>
                </a:solidFill>
              </a:defRPr>
            </a:lvl8pPr>
            <a:lvl9pPr indent="-381000" lvl="8" marL="4114800" algn="l">
              <a:lnSpc>
                <a:spcPct val="115000"/>
              </a:lnSpc>
              <a:spcBef>
                <a:spcPts val="3200"/>
              </a:spcBef>
              <a:spcAft>
                <a:spcPts val="3200"/>
              </a:spcAft>
              <a:buClr>
                <a:srgbClr val="CCCCCC"/>
              </a:buClr>
              <a:buSzPts val="2400"/>
              <a:buChar char="■"/>
              <a:defRPr sz="2400">
                <a:solidFill>
                  <a:srgbClr val="CCCCCC"/>
                </a:solidFill>
              </a:defRPr>
            </a:lvl9pPr>
          </a:lstStyle>
          <a:p/>
        </p:txBody>
      </p:sp>
      <p:sp>
        <p:nvSpPr>
          <p:cNvPr id="26" name="Google Shape;26;p6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3"/>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9" name="Google Shape;29;p6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64"/>
          <p:cNvSpPr txBox="1"/>
          <p:nvPr>
            <p:ph type="title"/>
          </p:nvPr>
        </p:nvSpPr>
        <p:spPr>
          <a:xfrm>
            <a:off x="623400" y="1111200"/>
            <a:ext cx="5616000" cy="1511400"/>
          </a:xfrm>
          <a:prstGeom prst="rect">
            <a:avLst/>
          </a:prstGeom>
          <a:noFill/>
          <a:ln>
            <a:noFill/>
          </a:ln>
        </p:spPr>
        <p:txBody>
          <a:bodyPr anchorCtr="0" anchor="b" bIns="182850" lIns="182850" spcFirstLastPara="1" rIns="182850" wrap="square" tIns="18285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 name="Google Shape;32;p64"/>
          <p:cNvSpPr txBox="1"/>
          <p:nvPr>
            <p:ph idx="1" type="body"/>
          </p:nvPr>
        </p:nvSpPr>
        <p:spPr>
          <a:xfrm>
            <a:off x="623400" y="2779200"/>
            <a:ext cx="5616000" cy="6358800"/>
          </a:xfrm>
          <a:prstGeom prst="rect">
            <a:avLst/>
          </a:prstGeom>
          <a:noFill/>
          <a:ln>
            <a:noFill/>
          </a:ln>
        </p:spPr>
        <p:txBody>
          <a:bodyPr anchorCtr="0" anchor="t" bIns="182850" lIns="182850" spcFirstLastPara="1" rIns="182850" wrap="square" tIns="182850">
            <a:noAutofit/>
          </a:bodyPr>
          <a:lstStyle>
            <a:lvl1pPr indent="-381000" lvl="0" marL="457200" algn="l">
              <a:lnSpc>
                <a:spcPct val="115000"/>
              </a:lnSpc>
              <a:spcBef>
                <a:spcPts val="0"/>
              </a:spcBef>
              <a:spcAft>
                <a:spcPts val="0"/>
              </a:spcAft>
              <a:buClr>
                <a:srgbClr val="CCCCCC"/>
              </a:buClr>
              <a:buSzPts val="2400"/>
              <a:buChar char="●"/>
              <a:defRPr sz="2400">
                <a:solidFill>
                  <a:srgbClr val="CCCCCC"/>
                </a:solidFill>
              </a:defRPr>
            </a:lvl1pPr>
            <a:lvl2pPr indent="-381000" lvl="1" marL="914400" algn="l">
              <a:lnSpc>
                <a:spcPct val="115000"/>
              </a:lnSpc>
              <a:spcBef>
                <a:spcPts val="3200"/>
              </a:spcBef>
              <a:spcAft>
                <a:spcPts val="0"/>
              </a:spcAft>
              <a:buClr>
                <a:srgbClr val="CCCCCC"/>
              </a:buClr>
              <a:buSzPts val="2400"/>
              <a:buChar char="○"/>
              <a:defRPr sz="2400">
                <a:solidFill>
                  <a:srgbClr val="CCCCCC"/>
                </a:solidFill>
              </a:defRPr>
            </a:lvl2pPr>
            <a:lvl3pPr indent="-381000" lvl="2" marL="1371600" algn="l">
              <a:lnSpc>
                <a:spcPct val="115000"/>
              </a:lnSpc>
              <a:spcBef>
                <a:spcPts val="3200"/>
              </a:spcBef>
              <a:spcAft>
                <a:spcPts val="0"/>
              </a:spcAft>
              <a:buClr>
                <a:srgbClr val="CCCCCC"/>
              </a:buClr>
              <a:buSzPts val="2400"/>
              <a:buChar char="■"/>
              <a:defRPr sz="2400">
                <a:solidFill>
                  <a:srgbClr val="CCCCCC"/>
                </a:solidFill>
              </a:defRPr>
            </a:lvl3pPr>
            <a:lvl4pPr indent="-381000" lvl="3" marL="1828800" algn="l">
              <a:lnSpc>
                <a:spcPct val="115000"/>
              </a:lnSpc>
              <a:spcBef>
                <a:spcPts val="3200"/>
              </a:spcBef>
              <a:spcAft>
                <a:spcPts val="0"/>
              </a:spcAft>
              <a:buClr>
                <a:srgbClr val="CCCCCC"/>
              </a:buClr>
              <a:buSzPts val="2400"/>
              <a:buChar char="●"/>
              <a:defRPr sz="2400">
                <a:solidFill>
                  <a:srgbClr val="CCCCCC"/>
                </a:solidFill>
              </a:defRPr>
            </a:lvl4pPr>
            <a:lvl5pPr indent="-381000" lvl="4" marL="2286000" algn="l">
              <a:lnSpc>
                <a:spcPct val="115000"/>
              </a:lnSpc>
              <a:spcBef>
                <a:spcPts val="3200"/>
              </a:spcBef>
              <a:spcAft>
                <a:spcPts val="0"/>
              </a:spcAft>
              <a:buClr>
                <a:srgbClr val="CCCCCC"/>
              </a:buClr>
              <a:buSzPts val="2400"/>
              <a:buChar char="○"/>
              <a:defRPr sz="2400">
                <a:solidFill>
                  <a:srgbClr val="CCCCCC"/>
                </a:solidFill>
              </a:defRPr>
            </a:lvl5pPr>
            <a:lvl6pPr indent="-381000" lvl="5" marL="2743200" algn="l">
              <a:lnSpc>
                <a:spcPct val="115000"/>
              </a:lnSpc>
              <a:spcBef>
                <a:spcPts val="3200"/>
              </a:spcBef>
              <a:spcAft>
                <a:spcPts val="0"/>
              </a:spcAft>
              <a:buClr>
                <a:srgbClr val="CCCCCC"/>
              </a:buClr>
              <a:buSzPts val="2400"/>
              <a:buChar char="■"/>
              <a:defRPr sz="2400">
                <a:solidFill>
                  <a:srgbClr val="CCCCCC"/>
                </a:solidFill>
              </a:defRPr>
            </a:lvl6pPr>
            <a:lvl7pPr indent="-381000" lvl="6" marL="3200400" algn="l">
              <a:lnSpc>
                <a:spcPct val="115000"/>
              </a:lnSpc>
              <a:spcBef>
                <a:spcPts val="3200"/>
              </a:spcBef>
              <a:spcAft>
                <a:spcPts val="0"/>
              </a:spcAft>
              <a:buClr>
                <a:srgbClr val="CCCCCC"/>
              </a:buClr>
              <a:buSzPts val="2400"/>
              <a:buChar char="●"/>
              <a:defRPr sz="2400">
                <a:solidFill>
                  <a:srgbClr val="CCCCCC"/>
                </a:solidFill>
              </a:defRPr>
            </a:lvl7pPr>
            <a:lvl8pPr indent="-381000" lvl="7" marL="3657600" algn="l">
              <a:lnSpc>
                <a:spcPct val="115000"/>
              </a:lnSpc>
              <a:spcBef>
                <a:spcPts val="3200"/>
              </a:spcBef>
              <a:spcAft>
                <a:spcPts val="0"/>
              </a:spcAft>
              <a:buClr>
                <a:srgbClr val="CCCCCC"/>
              </a:buClr>
              <a:buSzPts val="2400"/>
              <a:buChar char="○"/>
              <a:defRPr sz="2400">
                <a:solidFill>
                  <a:srgbClr val="CCCCCC"/>
                </a:solidFill>
              </a:defRPr>
            </a:lvl8pPr>
            <a:lvl9pPr indent="-381000" lvl="8" marL="4114800" algn="l">
              <a:lnSpc>
                <a:spcPct val="115000"/>
              </a:lnSpc>
              <a:spcBef>
                <a:spcPts val="3200"/>
              </a:spcBef>
              <a:spcAft>
                <a:spcPts val="3200"/>
              </a:spcAft>
              <a:buClr>
                <a:srgbClr val="CCCCCC"/>
              </a:buClr>
              <a:buSzPts val="2400"/>
              <a:buChar char="■"/>
              <a:defRPr sz="2400">
                <a:solidFill>
                  <a:srgbClr val="CCCCCC"/>
                </a:solidFill>
              </a:defRPr>
            </a:lvl9pPr>
          </a:lstStyle>
          <a:p/>
        </p:txBody>
      </p:sp>
      <p:sp>
        <p:nvSpPr>
          <p:cNvPr id="33" name="Google Shape;33;p6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65"/>
          <p:cNvSpPr txBox="1"/>
          <p:nvPr>
            <p:ph type="title"/>
          </p:nvPr>
        </p:nvSpPr>
        <p:spPr>
          <a:xfrm>
            <a:off x="980500" y="900300"/>
            <a:ext cx="12735600" cy="8181600"/>
          </a:xfrm>
          <a:prstGeom prst="rect">
            <a:avLst/>
          </a:prstGeom>
          <a:noFill/>
          <a:ln>
            <a:noFill/>
          </a:ln>
        </p:spPr>
        <p:txBody>
          <a:bodyPr anchorCtr="0" anchor="ctr" bIns="182850" lIns="182850" spcFirstLastPara="1" rIns="182850" wrap="square" tIns="182850">
            <a:noAutofit/>
          </a:bodyPr>
          <a:lstStyle>
            <a:lvl1pPr lvl="0" algn="l">
              <a:lnSpc>
                <a:spcPct val="100000"/>
              </a:lnSpc>
              <a:spcBef>
                <a:spcPts val="0"/>
              </a:spcBef>
              <a:spcAft>
                <a:spcPts val="0"/>
              </a:spcAft>
              <a:buSzPts val="9600"/>
              <a:buNone/>
              <a:defRPr sz="96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p:txBody>
      </p:sp>
      <p:sp>
        <p:nvSpPr>
          <p:cNvPr id="36" name="Google Shape;36;p6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66"/>
          <p:cNvSpPr/>
          <p:nvPr/>
        </p:nvSpPr>
        <p:spPr>
          <a:xfrm>
            <a:off x="9144000" y="50"/>
            <a:ext cx="9144000" cy="10287000"/>
          </a:xfrm>
          <a:prstGeom prst="rect">
            <a:avLst/>
          </a:prstGeom>
          <a:solidFill>
            <a:schemeClr val="dk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6"/>
          <p:cNvSpPr txBox="1"/>
          <p:nvPr>
            <p:ph type="title"/>
          </p:nvPr>
        </p:nvSpPr>
        <p:spPr>
          <a:xfrm>
            <a:off x="531000" y="2466350"/>
            <a:ext cx="8090400" cy="2964600"/>
          </a:xfrm>
          <a:prstGeom prst="rect">
            <a:avLst/>
          </a:prstGeom>
          <a:noFill/>
          <a:ln>
            <a:noFill/>
          </a:ln>
        </p:spPr>
        <p:txBody>
          <a:bodyPr anchorCtr="0" anchor="b" bIns="182850" lIns="182850" spcFirstLastPara="1" rIns="182850" wrap="square" tIns="182850">
            <a:noAutofit/>
          </a:bodyPr>
          <a:lstStyle>
            <a:lvl1pPr lvl="0" algn="ctr">
              <a:lnSpc>
                <a:spcPct val="100000"/>
              </a:lnSpc>
              <a:spcBef>
                <a:spcPts val="0"/>
              </a:spcBef>
              <a:spcAft>
                <a:spcPts val="0"/>
              </a:spcAft>
              <a:buSzPts val="8400"/>
              <a:buNone/>
              <a:defRPr sz="8400"/>
            </a:lvl1pPr>
            <a:lvl2pPr lvl="1" algn="ctr">
              <a:lnSpc>
                <a:spcPct val="100000"/>
              </a:lnSpc>
              <a:spcBef>
                <a:spcPts val="0"/>
              </a:spcBef>
              <a:spcAft>
                <a:spcPts val="0"/>
              </a:spcAft>
              <a:buSzPts val="8400"/>
              <a:buNone/>
              <a:defRPr sz="8400"/>
            </a:lvl2pPr>
            <a:lvl3pPr lvl="2" algn="ctr">
              <a:lnSpc>
                <a:spcPct val="100000"/>
              </a:lnSpc>
              <a:spcBef>
                <a:spcPts val="0"/>
              </a:spcBef>
              <a:spcAft>
                <a:spcPts val="0"/>
              </a:spcAft>
              <a:buSzPts val="8400"/>
              <a:buNone/>
              <a:defRPr sz="8400"/>
            </a:lvl3pPr>
            <a:lvl4pPr lvl="3" algn="ctr">
              <a:lnSpc>
                <a:spcPct val="100000"/>
              </a:lnSpc>
              <a:spcBef>
                <a:spcPts val="0"/>
              </a:spcBef>
              <a:spcAft>
                <a:spcPts val="0"/>
              </a:spcAft>
              <a:buSzPts val="8400"/>
              <a:buNone/>
              <a:defRPr sz="8400"/>
            </a:lvl4pPr>
            <a:lvl5pPr lvl="4" algn="ctr">
              <a:lnSpc>
                <a:spcPct val="100000"/>
              </a:lnSpc>
              <a:spcBef>
                <a:spcPts val="0"/>
              </a:spcBef>
              <a:spcAft>
                <a:spcPts val="0"/>
              </a:spcAft>
              <a:buSzPts val="8400"/>
              <a:buNone/>
              <a:defRPr sz="8400"/>
            </a:lvl5pPr>
            <a:lvl6pPr lvl="5" algn="ctr">
              <a:lnSpc>
                <a:spcPct val="100000"/>
              </a:lnSpc>
              <a:spcBef>
                <a:spcPts val="0"/>
              </a:spcBef>
              <a:spcAft>
                <a:spcPts val="0"/>
              </a:spcAft>
              <a:buSzPts val="8400"/>
              <a:buNone/>
              <a:defRPr sz="8400"/>
            </a:lvl6pPr>
            <a:lvl7pPr lvl="6" algn="ctr">
              <a:lnSpc>
                <a:spcPct val="100000"/>
              </a:lnSpc>
              <a:spcBef>
                <a:spcPts val="0"/>
              </a:spcBef>
              <a:spcAft>
                <a:spcPts val="0"/>
              </a:spcAft>
              <a:buSzPts val="8400"/>
              <a:buNone/>
              <a:defRPr sz="8400"/>
            </a:lvl7pPr>
            <a:lvl8pPr lvl="7" algn="ctr">
              <a:lnSpc>
                <a:spcPct val="100000"/>
              </a:lnSpc>
              <a:spcBef>
                <a:spcPts val="0"/>
              </a:spcBef>
              <a:spcAft>
                <a:spcPts val="0"/>
              </a:spcAft>
              <a:buSzPts val="8400"/>
              <a:buNone/>
              <a:defRPr sz="8400"/>
            </a:lvl8pPr>
            <a:lvl9pPr lvl="8" algn="ctr">
              <a:lnSpc>
                <a:spcPct val="100000"/>
              </a:lnSpc>
              <a:spcBef>
                <a:spcPts val="0"/>
              </a:spcBef>
              <a:spcAft>
                <a:spcPts val="0"/>
              </a:spcAft>
              <a:buSzPts val="8400"/>
              <a:buNone/>
              <a:defRPr sz="8400"/>
            </a:lvl9pPr>
          </a:lstStyle>
          <a:p/>
        </p:txBody>
      </p:sp>
      <p:sp>
        <p:nvSpPr>
          <p:cNvPr id="40" name="Google Shape;40;p66"/>
          <p:cNvSpPr txBox="1"/>
          <p:nvPr>
            <p:ph idx="1" type="subTitle"/>
          </p:nvPr>
        </p:nvSpPr>
        <p:spPr>
          <a:xfrm>
            <a:off x="531000" y="5606150"/>
            <a:ext cx="8090400" cy="2470200"/>
          </a:xfrm>
          <a:prstGeom prst="rect">
            <a:avLst/>
          </a:prstGeom>
          <a:noFill/>
          <a:ln>
            <a:noFill/>
          </a:ln>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66"/>
          <p:cNvSpPr txBox="1"/>
          <p:nvPr>
            <p:ph idx="2" type="body"/>
          </p:nvPr>
        </p:nvSpPr>
        <p:spPr>
          <a:xfrm>
            <a:off x="9879000" y="1448400"/>
            <a:ext cx="7674000" cy="7390200"/>
          </a:xfrm>
          <a:prstGeom prst="rect">
            <a:avLst/>
          </a:prstGeom>
          <a:noFill/>
          <a:ln>
            <a:noFill/>
          </a:ln>
        </p:spPr>
        <p:txBody>
          <a:bodyPr anchorCtr="0" anchor="ctr" bIns="182850" lIns="182850" spcFirstLastPara="1" rIns="182850" wrap="square" tIns="182850">
            <a:noAutofit/>
          </a:bodyPr>
          <a:lstStyle>
            <a:lvl1pPr indent="-457200" lvl="0" marL="457200" algn="l">
              <a:lnSpc>
                <a:spcPct val="115000"/>
              </a:lnSpc>
              <a:spcBef>
                <a:spcPts val="0"/>
              </a:spcBef>
              <a:spcAft>
                <a:spcPts val="0"/>
              </a:spcAft>
              <a:buClr>
                <a:schemeClr val="dk1"/>
              </a:buClr>
              <a:buSzPts val="3600"/>
              <a:buChar char="●"/>
              <a:defRPr>
                <a:solidFill>
                  <a:schemeClr val="dk1"/>
                </a:solidFill>
              </a:defRPr>
            </a:lvl1pPr>
            <a:lvl2pPr indent="-406400" lvl="1" marL="914400" algn="l">
              <a:lnSpc>
                <a:spcPct val="115000"/>
              </a:lnSpc>
              <a:spcBef>
                <a:spcPts val="3200"/>
              </a:spcBef>
              <a:spcAft>
                <a:spcPts val="0"/>
              </a:spcAft>
              <a:buClr>
                <a:schemeClr val="dk1"/>
              </a:buClr>
              <a:buSzPts val="2800"/>
              <a:buChar char="○"/>
              <a:defRPr>
                <a:solidFill>
                  <a:schemeClr val="dk1"/>
                </a:solidFill>
              </a:defRPr>
            </a:lvl2pPr>
            <a:lvl3pPr indent="-406400" lvl="2" marL="1371600" algn="l">
              <a:lnSpc>
                <a:spcPct val="115000"/>
              </a:lnSpc>
              <a:spcBef>
                <a:spcPts val="3200"/>
              </a:spcBef>
              <a:spcAft>
                <a:spcPts val="0"/>
              </a:spcAft>
              <a:buClr>
                <a:schemeClr val="dk1"/>
              </a:buClr>
              <a:buSzPts val="2800"/>
              <a:buChar char="■"/>
              <a:defRPr>
                <a:solidFill>
                  <a:schemeClr val="dk1"/>
                </a:solidFill>
              </a:defRPr>
            </a:lvl3pPr>
            <a:lvl4pPr indent="-406400" lvl="3" marL="1828800" algn="l">
              <a:lnSpc>
                <a:spcPct val="115000"/>
              </a:lnSpc>
              <a:spcBef>
                <a:spcPts val="3200"/>
              </a:spcBef>
              <a:spcAft>
                <a:spcPts val="0"/>
              </a:spcAft>
              <a:buClr>
                <a:schemeClr val="dk1"/>
              </a:buClr>
              <a:buSzPts val="2800"/>
              <a:buChar char="●"/>
              <a:defRPr>
                <a:solidFill>
                  <a:schemeClr val="dk1"/>
                </a:solidFill>
              </a:defRPr>
            </a:lvl4pPr>
            <a:lvl5pPr indent="-406400" lvl="4" marL="2286000" algn="l">
              <a:lnSpc>
                <a:spcPct val="115000"/>
              </a:lnSpc>
              <a:spcBef>
                <a:spcPts val="3200"/>
              </a:spcBef>
              <a:spcAft>
                <a:spcPts val="0"/>
              </a:spcAft>
              <a:buClr>
                <a:schemeClr val="dk1"/>
              </a:buClr>
              <a:buSzPts val="2800"/>
              <a:buChar char="○"/>
              <a:defRPr>
                <a:solidFill>
                  <a:schemeClr val="dk1"/>
                </a:solidFill>
              </a:defRPr>
            </a:lvl5pPr>
            <a:lvl6pPr indent="-406400" lvl="5" marL="2743200" algn="l">
              <a:lnSpc>
                <a:spcPct val="115000"/>
              </a:lnSpc>
              <a:spcBef>
                <a:spcPts val="3200"/>
              </a:spcBef>
              <a:spcAft>
                <a:spcPts val="0"/>
              </a:spcAft>
              <a:buClr>
                <a:schemeClr val="dk1"/>
              </a:buClr>
              <a:buSzPts val="2800"/>
              <a:buChar char="■"/>
              <a:defRPr>
                <a:solidFill>
                  <a:schemeClr val="dk1"/>
                </a:solidFill>
              </a:defRPr>
            </a:lvl6pPr>
            <a:lvl7pPr indent="-406400" lvl="6" marL="3200400" algn="l">
              <a:lnSpc>
                <a:spcPct val="115000"/>
              </a:lnSpc>
              <a:spcBef>
                <a:spcPts val="3200"/>
              </a:spcBef>
              <a:spcAft>
                <a:spcPts val="0"/>
              </a:spcAft>
              <a:buClr>
                <a:schemeClr val="dk1"/>
              </a:buClr>
              <a:buSzPts val="2800"/>
              <a:buChar char="●"/>
              <a:defRPr>
                <a:solidFill>
                  <a:schemeClr val="dk1"/>
                </a:solidFill>
              </a:defRPr>
            </a:lvl7pPr>
            <a:lvl8pPr indent="-406400" lvl="7" marL="3657600" algn="l">
              <a:lnSpc>
                <a:spcPct val="115000"/>
              </a:lnSpc>
              <a:spcBef>
                <a:spcPts val="3200"/>
              </a:spcBef>
              <a:spcAft>
                <a:spcPts val="0"/>
              </a:spcAft>
              <a:buClr>
                <a:schemeClr val="dk1"/>
              </a:buClr>
              <a:buSzPts val="2800"/>
              <a:buChar char="○"/>
              <a:defRPr>
                <a:solidFill>
                  <a:schemeClr val="dk1"/>
                </a:solidFill>
              </a:defRPr>
            </a:lvl8pPr>
            <a:lvl9pPr indent="-406400" lvl="8" marL="4114800" algn="l">
              <a:lnSpc>
                <a:spcPct val="115000"/>
              </a:lnSpc>
              <a:spcBef>
                <a:spcPts val="3200"/>
              </a:spcBef>
              <a:spcAft>
                <a:spcPts val="3200"/>
              </a:spcAft>
              <a:buClr>
                <a:schemeClr val="dk1"/>
              </a:buClr>
              <a:buSzPts val="2800"/>
              <a:buChar char="■"/>
              <a:defRPr>
                <a:solidFill>
                  <a:schemeClr val="dk1"/>
                </a:solidFill>
              </a:defRPr>
            </a:lvl9pPr>
          </a:lstStyle>
          <a:p/>
        </p:txBody>
      </p:sp>
      <p:sp>
        <p:nvSpPr>
          <p:cNvPr id="42" name="Google Shape;42;p6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55"/>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5600"/>
              <a:buFont typeface="Proxima Nova"/>
              <a:buNone/>
              <a:defRPr b="0" i="0" sz="5600" u="none" cap="none" strike="noStrike">
                <a:solidFill>
                  <a:schemeClr val="dk1"/>
                </a:solidFill>
                <a:latin typeface="Proxima Nova"/>
                <a:ea typeface="Proxima Nova"/>
                <a:cs typeface="Proxima Nova"/>
                <a:sym typeface="Proxima Nova"/>
              </a:defRPr>
            </a:lvl9pPr>
          </a:lstStyle>
          <a:p/>
        </p:txBody>
      </p:sp>
      <p:sp>
        <p:nvSpPr>
          <p:cNvPr id="7" name="Google Shape;7;p55"/>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marR="0" rtl="0" algn="l">
              <a:lnSpc>
                <a:spcPct val="115000"/>
              </a:lnSpc>
              <a:spcBef>
                <a:spcPts val="0"/>
              </a:spcBef>
              <a:spcAft>
                <a:spcPts val="0"/>
              </a:spcAft>
              <a:buClr>
                <a:schemeClr val="lt2"/>
              </a:buClr>
              <a:buSzPts val="3600"/>
              <a:buFont typeface="Comfortaa"/>
              <a:buChar char="●"/>
              <a:defRPr b="0" i="0" sz="3600" u="none" cap="none" strike="noStrike">
                <a:solidFill>
                  <a:schemeClr val="lt2"/>
                </a:solidFill>
                <a:latin typeface="Comfortaa"/>
                <a:ea typeface="Comfortaa"/>
                <a:cs typeface="Comfortaa"/>
                <a:sym typeface="Comfortaa"/>
              </a:defRPr>
            </a:lvl1pPr>
            <a:lvl2pPr indent="-406400" lvl="1" marL="9144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2pPr>
            <a:lvl3pPr indent="-406400" lvl="2" marL="13716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3pPr>
            <a:lvl4pPr indent="-406400" lvl="3" marL="18288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4pPr>
            <a:lvl5pPr indent="-406400" lvl="4" marL="22860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5pPr>
            <a:lvl6pPr indent="-406400" lvl="5" marL="27432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6pPr>
            <a:lvl7pPr indent="-406400" lvl="6" marL="32004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7pPr>
            <a:lvl8pPr indent="-406400" lvl="7" marL="3657600" marR="0" rtl="0" algn="l">
              <a:lnSpc>
                <a:spcPct val="115000"/>
              </a:lnSpc>
              <a:spcBef>
                <a:spcPts val="3200"/>
              </a:spcBef>
              <a:spcAft>
                <a:spcPts val="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8pPr>
            <a:lvl9pPr indent="-406400" lvl="8" marL="4114800" marR="0" rtl="0" algn="l">
              <a:lnSpc>
                <a:spcPct val="115000"/>
              </a:lnSpc>
              <a:spcBef>
                <a:spcPts val="3200"/>
              </a:spcBef>
              <a:spcAft>
                <a:spcPts val="3200"/>
              </a:spcAft>
              <a:buClr>
                <a:schemeClr val="lt2"/>
              </a:buClr>
              <a:buSzPts val="2800"/>
              <a:buFont typeface="Comfortaa"/>
              <a:buChar char="■"/>
              <a:defRPr b="0" i="0" sz="2800" u="none" cap="none" strike="noStrike">
                <a:solidFill>
                  <a:schemeClr val="lt2"/>
                </a:solidFill>
                <a:latin typeface="Comfortaa"/>
                <a:ea typeface="Comfortaa"/>
                <a:cs typeface="Comfortaa"/>
                <a:sym typeface="Comfortaa"/>
              </a:defRPr>
            </a:lvl9pPr>
          </a:lstStyle>
          <a:p/>
        </p:txBody>
      </p:sp>
      <p:sp>
        <p:nvSpPr>
          <p:cNvPr id="8" name="Google Shape;8;p5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59"/>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9pPr>
          </a:lstStyle>
          <a:p/>
        </p:txBody>
      </p:sp>
      <p:sp>
        <p:nvSpPr>
          <p:cNvPr id="52" name="Google Shape;52;p59"/>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marR="0" rtl="0" algn="l">
              <a:lnSpc>
                <a:spcPct val="115000"/>
              </a:lnSpc>
              <a:spcBef>
                <a:spcPts val="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1pPr>
            <a:lvl2pPr indent="-406400" lvl="1" marL="9144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406400" lvl="2" marL="13716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3pPr>
            <a:lvl4pPr indent="-406400" lvl="3" marL="18288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4pPr>
            <a:lvl5pPr indent="-406400" lvl="4" marL="22860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5pPr>
            <a:lvl6pPr indent="-406400" lvl="5" marL="27432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6pPr>
            <a:lvl7pPr indent="-406400" lvl="6" marL="32004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7pPr>
            <a:lvl8pPr indent="-406400" lvl="7" marL="36576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8pPr>
            <a:lvl9pPr indent="-406400" lvl="8" marL="4114800" marR="0" rtl="0" algn="l">
              <a:lnSpc>
                <a:spcPct val="115000"/>
              </a:lnSpc>
              <a:spcBef>
                <a:spcPts val="3200"/>
              </a:spcBef>
              <a:spcAft>
                <a:spcPts val="3200"/>
              </a:spcAft>
              <a:buClr>
                <a:schemeClr val="dk2"/>
              </a:buClr>
              <a:buSzPts val="2800"/>
              <a:buFont typeface="Arial"/>
              <a:buChar char="■"/>
              <a:defRPr b="0" i="0" sz="2800" u="none" cap="none" strike="noStrike">
                <a:solidFill>
                  <a:schemeClr val="dk2"/>
                </a:solidFill>
                <a:latin typeface="Arial"/>
                <a:ea typeface="Arial"/>
                <a:cs typeface="Arial"/>
                <a:sym typeface="Arial"/>
              </a:defRPr>
            </a:lvl9pPr>
          </a:lstStyle>
          <a:p/>
        </p:txBody>
      </p:sp>
      <p:sp>
        <p:nvSpPr>
          <p:cNvPr id="53" name="Google Shape;53;p5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gif"/><Relationship Id="rId4" Type="http://schemas.openxmlformats.org/officeDocument/2006/relationships/image" Target="../media/image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gif"/><Relationship Id="rId4" Type="http://schemas.openxmlformats.org/officeDocument/2006/relationships/image" Target="../media/image13.gif"/><Relationship Id="rId5" Type="http://schemas.openxmlformats.org/officeDocument/2006/relationships/image" Target="../media/image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sites.google.com/view/v13hnm9-ihm-tests-utilisateurs/index" TargetMode="External"/><Relationship Id="rId4" Type="http://schemas.openxmlformats.org/officeDocument/2006/relationships/image" Target="../media/image26.png"/><Relationship Id="rId5"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1" Type="http://schemas.openxmlformats.org/officeDocument/2006/relationships/image" Target="../media/image34.jpg"/><Relationship Id="rId10" Type="http://schemas.openxmlformats.org/officeDocument/2006/relationships/image" Target="../media/image28.jpg"/><Relationship Id="rId13" Type="http://schemas.openxmlformats.org/officeDocument/2006/relationships/image" Target="../media/image37.jpg"/><Relationship Id="rId12" Type="http://schemas.openxmlformats.org/officeDocument/2006/relationships/image" Target="../media/image46.jp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17.png"/><Relationship Id="rId9" Type="http://schemas.openxmlformats.org/officeDocument/2006/relationships/image" Target="../media/image31.jpg"/><Relationship Id="rId15" Type="http://schemas.openxmlformats.org/officeDocument/2006/relationships/image" Target="../media/image35.jpg"/><Relationship Id="rId14" Type="http://schemas.openxmlformats.org/officeDocument/2006/relationships/image" Target="../media/image32.jpg"/><Relationship Id="rId17" Type="http://schemas.openxmlformats.org/officeDocument/2006/relationships/image" Target="../media/image2.png"/><Relationship Id="rId16" Type="http://schemas.openxmlformats.org/officeDocument/2006/relationships/image" Target="../media/image38.jpg"/><Relationship Id="rId5" Type="http://schemas.openxmlformats.org/officeDocument/2006/relationships/image" Target="../media/image45.png"/><Relationship Id="rId6" Type="http://schemas.openxmlformats.org/officeDocument/2006/relationships/image" Target="../media/image25.png"/><Relationship Id="rId7" Type="http://schemas.openxmlformats.org/officeDocument/2006/relationships/image" Target="../media/image19.png"/><Relationship Id="rId8"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jpg"/><Relationship Id="rId4" Type="http://schemas.openxmlformats.org/officeDocument/2006/relationships/image" Target="../media/image41.jpg"/><Relationship Id="rId5" Type="http://schemas.openxmlformats.org/officeDocument/2006/relationships/image" Target="../media/image39.png"/><Relationship Id="rId6"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43.png"/><Relationship Id="rId9" Type="http://schemas.openxmlformats.org/officeDocument/2006/relationships/image" Target="../media/image55.jpg"/><Relationship Id="rId5" Type="http://schemas.openxmlformats.org/officeDocument/2006/relationships/image" Target="../media/image42.png"/><Relationship Id="rId6" Type="http://schemas.openxmlformats.org/officeDocument/2006/relationships/image" Target="../media/image48.png"/><Relationship Id="rId7" Type="http://schemas.openxmlformats.org/officeDocument/2006/relationships/image" Target="../media/image44.jpg"/><Relationship Id="rId8" Type="http://schemas.openxmlformats.org/officeDocument/2006/relationships/image" Target="../media/image5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hyperlink" Target="http://www.youtube.com/watch?v=-gnqXQnimws" TargetMode="External"/><Relationship Id="rId5" Type="http://schemas.openxmlformats.org/officeDocument/2006/relationships/image" Target="../media/image5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59.png"/><Relationship Id="rId9" Type="http://schemas.openxmlformats.org/officeDocument/2006/relationships/image" Target="../media/image63.png"/><Relationship Id="rId5" Type="http://schemas.openxmlformats.org/officeDocument/2006/relationships/image" Target="../media/image54.png"/><Relationship Id="rId6" Type="http://schemas.openxmlformats.org/officeDocument/2006/relationships/image" Target="../media/image76.gif"/><Relationship Id="rId7" Type="http://schemas.openxmlformats.org/officeDocument/2006/relationships/image" Target="../media/image2.png"/><Relationship Id="rId8"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4.gif"/><Relationship Id="rId4" Type="http://schemas.openxmlformats.org/officeDocument/2006/relationships/image" Target="../media/image62.gif"/><Relationship Id="rId5" Type="http://schemas.openxmlformats.org/officeDocument/2006/relationships/image" Target="../media/image6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69.png"/><Relationship Id="rId5"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1" Type="http://schemas.openxmlformats.org/officeDocument/2006/relationships/image" Target="../media/image73.png"/><Relationship Id="rId10" Type="http://schemas.openxmlformats.org/officeDocument/2006/relationships/image" Target="../media/image74.pn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67.png"/><Relationship Id="rId9" Type="http://schemas.openxmlformats.org/officeDocument/2006/relationships/image" Target="../media/image70.png"/><Relationship Id="rId5" Type="http://schemas.openxmlformats.org/officeDocument/2006/relationships/image" Target="../media/image72.png"/><Relationship Id="rId6" Type="http://schemas.openxmlformats.org/officeDocument/2006/relationships/image" Target="../media/image65.png"/><Relationship Id="rId7" Type="http://schemas.openxmlformats.org/officeDocument/2006/relationships/image" Target="../media/image71.png"/><Relationship Id="rId8"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www.youtube.com/watch?v=k5gA2RWDujY" TargetMode="External"/><Relationship Id="rId4" Type="http://schemas.openxmlformats.org/officeDocument/2006/relationships/image" Target="../media/image5.jpg"/><Relationship Id="rId10" Type="http://schemas.openxmlformats.org/officeDocument/2006/relationships/image" Target="../media/image4.jpg"/><Relationship Id="rId9" Type="http://schemas.openxmlformats.org/officeDocument/2006/relationships/hyperlink" Target="http://www.youtube.com/watch?v=7RDfNn7crqE" TargetMode="External"/><Relationship Id="rId5" Type="http://schemas.openxmlformats.org/officeDocument/2006/relationships/hyperlink" Target="http://www.youtube.com/watch?v=w5kXKvjdRQ0" TargetMode="External"/><Relationship Id="rId6" Type="http://schemas.openxmlformats.org/officeDocument/2006/relationships/image" Target="../media/image14.jpg"/><Relationship Id="rId7" Type="http://schemas.openxmlformats.org/officeDocument/2006/relationships/hyperlink" Target="http://www.youtube.com/watch?v=Sttw2PxncIE" TargetMode="External"/><Relationship Id="rId8"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8" name="Shape 98"/>
        <p:cNvGrpSpPr/>
        <p:nvPr/>
      </p:nvGrpSpPr>
      <p:grpSpPr>
        <a:xfrm>
          <a:off x="0" y="0"/>
          <a:ext cx="0" cy="0"/>
          <a:chOff x="0" y="0"/>
          <a:chExt cx="0" cy="0"/>
        </a:xfrm>
      </p:grpSpPr>
      <p:pic>
        <p:nvPicPr>
          <p:cNvPr id="99" name="Google Shape;99;p1"/>
          <p:cNvPicPr preferRelativeResize="0"/>
          <p:nvPr/>
        </p:nvPicPr>
        <p:blipFill rotWithShape="1">
          <a:blip r:embed="rId3">
            <a:alphaModFix amt="20000"/>
          </a:blip>
          <a:srcRect b="0" l="0" r="0" t="0"/>
          <a:stretch/>
        </p:blipFill>
        <p:spPr>
          <a:xfrm>
            <a:off x="0" y="0"/>
            <a:ext cx="18288000" cy="10287000"/>
          </a:xfrm>
          <a:prstGeom prst="rect">
            <a:avLst/>
          </a:prstGeom>
          <a:noFill/>
          <a:ln>
            <a:noFill/>
          </a:ln>
        </p:spPr>
      </p:pic>
      <p:pic>
        <p:nvPicPr>
          <p:cNvPr id="100" name="Google Shape;100;p1"/>
          <p:cNvPicPr preferRelativeResize="0"/>
          <p:nvPr/>
        </p:nvPicPr>
        <p:blipFill rotWithShape="1">
          <a:blip r:embed="rId4">
            <a:alphaModFix/>
          </a:blip>
          <a:srcRect b="0" l="0" r="0" t="0"/>
          <a:stretch/>
        </p:blipFill>
        <p:spPr>
          <a:xfrm>
            <a:off x="4900613" y="4505325"/>
            <a:ext cx="8486775" cy="1276350"/>
          </a:xfrm>
          <a:prstGeom prst="rect">
            <a:avLst/>
          </a:prstGeom>
          <a:noFill/>
          <a:ln>
            <a:noFill/>
          </a:ln>
          <a:effectLst>
            <a:outerShdw blurRad="428625" rotWithShape="0" algn="bl" dir="5400000" dist="19050">
              <a:srgbClr val="000000"/>
            </a:outerShdw>
          </a:effectLst>
        </p:spPr>
      </p:pic>
      <p:sp>
        <p:nvSpPr>
          <p:cNvPr id="101" name="Google Shape;101;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02" name="Google Shape;102;p1"/>
          <p:cNvSpPr txBox="1"/>
          <p:nvPr>
            <p:ph idx="4294967295" type="ctrTitle"/>
          </p:nvPr>
        </p:nvSpPr>
        <p:spPr>
          <a:xfrm>
            <a:off x="623425" y="-2923850"/>
            <a:ext cx="17041200" cy="28656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Clr>
                <a:schemeClr val="dk1"/>
              </a:buClr>
              <a:buSzPts val="5600"/>
              <a:buFont typeface="Proxima Nova"/>
              <a:buNone/>
            </a:pPr>
            <a:r>
              <a:rPr b="0" i="0" lang="en" sz="5600" u="none" cap="none" strike="noStrike">
                <a:solidFill>
                  <a:schemeClr val="dk1"/>
                </a:solidFill>
                <a:latin typeface="Proxima Nova"/>
                <a:ea typeface="Proxima Nova"/>
                <a:cs typeface="Proxima Nova"/>
                <a:sym typeface="Proxima Nova"/>
              </a:rPr>
              <a:t>SESSION 2</a:t>
            </a:r>
            <a:endParaRPr b="0" i="0" sz="5600" u="none" cap="none" strike="noStrike">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0"/>
                                        <p:tgtEl>
                                          <p:spTgt spid="100"/>
                                        </p:tgtEl>
                                        <p:attrNameLst>
                                          <p:attrName>ppt_w</p:attrName>
                                        </p:attrNameLst>
                                      </p:cBhvr>
                                      <p:tavLst>
                                        <p:tav fmla="" tm="0">
                                          <p:val>
                                            <p:strVal val="0"/>
                                          </p:val>
                                        </p:tav>
                                        <p:tav fmla="" tm="100000">
                                          <p:val>
                                            <p:strVal val="#ppt_w"/>
                                          </p:val>
                                        </p:tav>
                                      </p:tavLst>
                                    </p:anim>
                                    <p:anim calcmode="lin" valueType="num">
                                      <p:cBhvr additive="base">
                                        <p:cTn dur="5000"/>
                                        <p:tgtEl>
                                          <p:spTgt spid="10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0"/>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Focus group</a:t>
            </a:r>
            <a:endParaRPr b="1"/>
          </a:p>
        </p:txBody>
      </p:sp>
      <p:sp>
        <p:nvSpPr>
          <p:cNvPr id="183" name="Google Shape;183;p10"/>
          <p:cNvSpPr txBox="1"/>
          <p:nvPr>
            <p:ph idx="1" type="body"/>
          </p:nvPr>
        </p:nvSpPr>
        <p:spPr>
          <a:xfrm>
            <a:off x="1334000" y="2304950"/>
            <a:ext cx="15610800" cy="7021500"/>
          </a:xfrm>
          <a:prstGeom prst="rect">
            <a:avLst/>
          </a:prstGeom>
          <a:noFill/>
          <a:ln>
            <a:noFill/>
          </a:ln>
        </p:spPr>
        <p:txBody>
          <a:bodyPr anchorCtr="0" anchor="ctr" bIns="182850" lIns="182850" spcFirstLastPara="1" rIns="182850" wrap="square" tIns="182850">
            <a:noAutofit/>
          </a:bodyPr>
          <a:lstStyle/>
          <a:p>
            <a:pPr indent="-457200" lvl="0" marL="1257300" rtl="0" algn="l">
              <a:lnSpc>
                <a:spcPct val="90000"/>
              </a:lnSpc>
              <a:spcBef>
                <a:spcPts val="0"/>
              </a:spcBef>
              <a:spcAft>
                <a:spcPts val="0"/>
              </a:spcAft>
              <a:buClr>
                <a:srgbClr val="CCCCCC"/>
              </a:buClr>
              <a:buSzPts val="3600"/>
              <a:buFont typeface="Comfortaa"/>
              <a:buChar char="⬜"/>
            </a:pPr>
            <a:r>
              <a:rPr lang="en">
                <a:solidFill>
                  <a:srgbClr val="CCCCCC"/>
                </a:solidFill>
              </a:rPr>
              <a:t>Groupe de discussion animé</a:t>
            </a:r>
            <a:endParaRPr>
              <a:solidFill>
                <a:srgbClr val="CCCCCC"/>
              </a:solidFill>
            </a:endParaRPr>
          </a:p>
          <a:p>
            <a:pPr indent="-457200" lvl="0" marL="1257300" rtl="0" algn="l">
              <a:lnSpc>
                <a:spcPct val="90000"/>
              </a:lnSpc>
              <a:spcBef>
                <a:spcPts val="2000"/>
              </a:spcBef>
              <a:spcAft>
                <a:spcPts val="0"/>
              </a:spcAft>
              <a:buClr>
                <a:srgbClr val="CCCCCC"/>
              </a:buClr>
              <a:buSzPts val="3600"/>
              <a:buFont typeface="Comfortaa"/>
              <a:buChar char="⬜"/>
            </a:pPr>
            <a:r>
              <a:rPr lang="en">
                <a:solidFill>
                  <a:srgbClr val="CCCCCC"/>
                </a:solidFill>
              </a:rPr>
              <a:t>Objectif : tenir des informations relatives aux opinions et attitudes des gens face à des idées / produits</a:t>
            </a:r>
            <a:endParaRPr>
              <a:solidFill>
                <a:srgbClr val="CCCCCC"/>
              </a:solidFill>
            </a:endParaRPr>
          </a:p>
          <a:p>
            <a:pPr indent="-457200" lvl="0" marL="1257300" rtl="0" algn="l">
              <a:lnSpc>
                <a:spcPct val="90000"/>
              </a:lnSpc>
              <a:spcBef>
                <a:spcPts val="2000"/>
              </a:spcBef>
              <a:spcAft>
                <a:spcPts val="0"/>
              </a:spcAft>
              <a:buClr>
                <a:srgbClr val="CCCCCC"/>
              </a:buClr>
              <a:buSzPts val="3600"/>
              <a:buFont typeface="Comfortaa"/>
              <a:buChar char="⬜"/>
            </a:pPr>
            <a:r>
              <a:rPr lang="en">
                <a:solidFill>
                  <a:srgbClr val="CCCCCC"/>
                </a:solidFill>
              </a:rPr>
              <a:t>Expliciter les attentes des gens face à de nouveaux produits et avoir leurs idées sur des usages éventuels ou des contextes d’utilisation</a:t>
            </a:r>
            <a:endParaRPr>
              <a:solidFill>
                <a:srgbClr val="CCCCCC"/>
              </a:solidFill>
            </a:endParaRPr>
          </a:p>
          <a:p>
            <a:pPr indent="-457200" lvl="0" marL="1257300" rtl="0" algn="l">
              <a:lnSpc>
                <a:spcPct val="90000"/>
              </a:lnSpc>
              <a:spcBef>
                <a:spcPts val="2000"/>
              </a:spcBef>
              <a:spcAft>
                <a:spcPts val="0"/>
              </a:spcAft>
              <a:buClr>
                <a:srgbClr val="CCCCCC"/>
              </a:buClr>
              <a:buSzPts val="3600"/>
              <a:buFont typeface="Comfortaa"/>
              <a:buChar char="⬜"/>
            </a:pPr>
            <a:r>
              <a:rPr lang="en">
                <a:solidFill>
                  <a:srgbClr val="CCCCCC"/>
                </a:solidFill>
              </a:rPr>
              <a:t> 6 à 12 participants autour d’une table, enregistrés voire filmés, avec ou sans support</a:t>
            </a:r>
            <a:endParaRPr>
              <a:solidFill>
                <a:srgbClr val="CCCCCC"/>
              </a:solidFill>
            </a:endParaRPr>
          </a:p>
          <a:p>
            <a:pPr indent="-457200" lvl="0" marL="1257300" rtl="0" algn="l">
              <a:lnSpc>
                <a:spcPct val="90000"/>
              </a:lnSpc>
              <a:spcBef>
                <a:spcPts val="2000"/>
              </a:spcBef>
              <a:spcAft>
                <a:spcPts val="0"/>
              </a:spcAft>
              <a:buClr>
                <a:srgbClr val="CCCCCC"/>
              </a:buClr>
              <a:buSzPts val="3600"/>
              <a:buFont typeface="Comfortaa"/>
              <a:buChar char="⬜"/>
            </a:pPr>
            <a:r>
              <a:rPr lang="en">
                <a:solidFill>
                  <a:srgbClr val="CCCCCC"/>
                </a:solidFill>
              </a:rPr>
              <a:t>Encourager la discussion et inciter la participation de tous et les réactions.</a:t>
            </a:r>
            <a:endParaRPr>
              <a:solidFill>
                <a:srgbClr val="CCCCCC"/>
              </a:solidFill>
            </a:endParaRPr>
          </a:p>
        </p:txBody>
      </p:sp>
      <p:sp>
        <p:nvSpPr>
          <p:cNvPr id="184" name="Google Shape;184;p1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85" name="Google Shape;185;p10"/>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Effect filter="fade" transition="in">
                                      <p:cBhvr>
                                        <p:cTn dur="500"/>
                                        <p:tgtEl>
                                          <p:spTgt spid="1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Effect filter="fade" transition="in">
                                      <p:cBhvr>
                                        <p:cTn dur="500"/>
                                        <p:tgtEl>
                                          <p:spTgt spid="1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animEffect filter="fade" transition="in">
                                      <p:cBhvr>
                                        <p:cTn dur="500"/>
                                        <p:tgtEl>
                                          <p:spTgt spid="1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3" st="3"/>
                                            </p:txEl>
                                          </p:spTgt>
                                        </p:tgtEl>
                                        <p:attrNameLst>
                                          <p:attrName>style.visibility</p:attrName>
                                        </p:attrNameLst>
                                      </p:cBhvr>
                                      <p:to>
                                        <p:strVal val="visible"/>
                                      </p:to>
                                    </p:set>
                                    <p:animEffect filter="fade" transition="in">
                                      <p:cBhvr>
                                        <p:cTn dur="500"/>
                                        <p:tgtEl>
                                          <p:spTgt spid="1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4" st="4"/>
                                            </p:txEl>
                                          </p:spTgt>
                                        </p:tgtEl>
                                        <p:attrNameLst>
                                          <p:attrName>style.visibility</p:attrName>
                                        </p:attrNameLst>
                                      </p:cBhvr>
                                      <p:to>
                                        <p:strVal val="visible"/>
                                      </p:to>
                                    </p:set>
                                    <p:animEffect filter="fade" transition="in">
                                      <p:cBhvr>
                                        <p:cTn dur="500"/>
                                        <p:tgtEl>
                                          <p:spTgt spid="18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Modélisation de la tâche</a:t>
            </a:r>
            <a:endParaRPr b="1">
              <a:latin typeface="Proxima Nova"/>
              <a:ea typeface="Proxima Nova"/>
              <a:cs typeface="Proxima Nova"/>
              <a:sym typeface="Proxima Nova"/>
            </a:endParaRPr>
          </a:p>
        </p:txBody>
      </p:sp>
      <p:sp>
        <p:nvSpPr>
          <p:cNvPr id="191" name="Google Shape;191;p11"/>
          <p:cNvSpPr txBox="1"/>
          <p:nvPr>
            <p:ph idx="1" type="body"/>
          </p:nvPr>
        </p:nvSpPr>
        <p:spPr>
          <a:xfrm>
            <a:off x="1334000" y="2304950"/>
            <a:ext cx="15610800" cy="7021500"/>
          </a:xfrm>
          <a:prstGeom prst="rect">
            <a:avLst/>
          </a:prstGeom>
          <a:noFill/>
          <a:ln>
            <a:noFill/>
          </a:ln>
        </p:spPr>
        <p:txBody>
          <a:bodyPr anchorCtr="0" anchor="ctr" bIns="182850" lIns="182850" spcFirstLastPara="1" rIns="182850" wrap="square" tIns="182850">
            <a:noAutofit/>
          </a:bodyPr>
          <a:lstStyle/>
          <a:p>
            <a:pPr indent="-457200" lvl="0" marL="1257300" rtl="0" algn="l">
              <a:lnSpc>
                <a:spcPct val="90000"/>
              </a:lnSpc>
              <a:spcBef>
                <a:spcPts val="0"/>
              </a:spcBef>
              <a:spcAft>
                <a:spcPts val="0"/>
              </a:spcAft>
              <a:buClr>
                <a:srgbClr val="CCCCCC"/>
              </a:buClr>
              <a:buSzPts val="3600"/>
              <a:buFont typeface="Comfortaa"/>
              <a:buChar char="⬜"/>
            </a:pPr>
            <a:r>
              <a:rPr lang="en">
                <a:latin typeface="Comfortaa"/>
                <a:ea typeface="Comfortaa"/>
                <a:cs typeface="Comfortaa"/>
                <a:sym typeface="Comfortaa"/>
              </a:rPr>
              <a:t>Construction d’une représentation de la manière dont </a:t>
            </a:r>
            <a:br>
              <a:rPr lang="en">
                <a:latin typeface="Comfortaa"/>
                <a:ea typeface="Comfortaa"/>
                <a:cs typeface="Comfortaa"/>
                <a:sym typeface="Comfortaa"/>
              </a:rPr>
            </a:br>
            <a:r>
              <a:rPr lang="en">
                <a:latin typeface="Comfortaa"/>
                <a:ea typeface="Comfortaa"/>
                <a:cs typeface="Comfortaa"/>
                <a:sym typeface="Comfortaa"/>
              </a:rPr>
              <a:t>l’utilisateur réalise la tâche pour laquelle est conçue </a:t>
            </a:r>
            <a:br>
              <a:rPr lang="en">
                <a:latin typeface="Comfortaa"/>
                <a:ea typeface="Comfortaa"/>
                <a:cs typeface="Comfortaa"/>
                <a:sym typeface="Comfortaa"/>
              </a:rPr>
            </a:br>
            <a:r>
              <a:rPr lang="en">
                <a:latin typeface="Comfortaa"/>
                <a:ea typeface="Comfortaa"/>
                <a:cs typeface="Comfortaa"/>
                <a:sym typeface="Comfortaa"/>
              </a:rPr>
              <a:t>l’application </a:t>
            </a:r>
            <a:endParaRPr/>
          </a:p>
          <a:p>
            <a:pPr indent="-457200" lvl="0" marL="1257300" rtl="0" algn="l">
              <a:lnSpc>
                <a:spcPct val="90000"/>
              </a:lnSpc>
              <a:spcBef>
                <a:spcPts val="0"/>
              </a:spcBef>
              <a:spcAft>
                <a:spcPts val="0"/>
              </a:spcAft>
              <a:buClr>
                <a:srgbClr val="CCCCCC"/>
              </a:buClr>
              <a:buSzPts val="3600"/>
              <a:buFont typeface="Comfortaa"/>
              <a:buChar char="⬜"/>
            </a:pPr>
            <a:r>
              <a:rPr lang="en">
                <a:latin typeface="Comfortaa"/>
                <a:ea typeface="Comfortaa"/>
                <a:cs typeface="Comfortaa"/>
                <a:sym typeface="Comfortaa"/>
              </a:rPr>
              <a:t>Sert de support à la conception du système de navigation </a:t>
            </a:r>
            <a:br>
              <a:rPr lang="en">
                <a:latin typeface="Comfortaa"/>
                <a:ea typeface="Comfortaa"/>
                <a:cs typeface="Comfortaa"/>
                <a:sym typeface="Comfortaa"/>
              </a:rPr>
            </a:br>
            <a:r>
              <a:rPr lang="en">
                <a:latin typeface="Comfortaa"/>
                <a:ea typeface="Comfortaa"/>
                <a:cs typeface="Comfortaa"/>
                <a:sym typeface="Comfortaa"/>
              </a:rPr>
              <a:t>   1- Analyse de la tâche </a:t>
            </a:r>
            <a:br>
              <a:rPr lang="en">
                <a:latin typeface="Comfortaa"/>
                <a:ea typeface="Comfortaa"/>
                <a:cs typeface="Comfortaa"/>
                <a:sym typeface="Comfortaa"/>
              </a:rPr>
            </a:br>
            <a:r>
              <a:rPr lang="en">
                <a:latin typeface="Comfortaa"/>
                <a:ea typeface="Comfortaa"/>
                <a:cs typeface="Comfortaa"/>
                <a:sym typeface="Comfortaa"/>
              </a:rPr>
              <a:t>   2- Analyse de la situation et choix de conception </a:t>
            </a:r>
            <a:br>
              <a:rPr lang="en">
                <a:latin typeface="Comfortaa"/>
                <a:ea typeface="Comfortaa"/>
                <a:cs typeface="Comfortaa"/>
                <a:sym typeface="Comfortaa"/>
              </a:rPr>
            </a:br>
            <a:r>
              <a:rPr lang="en">
                <a:latin typeface="Comfortaa"/>
                <a:ea typeface="Comfortaa"/>
                <a:cs typeface="Comfortaa"/>
                <a:sym typeface="Comfortaa"/>
              </a:rPr>
              <a:t>   3- Méthode des incidents critiques</a:t>
            </a:r>
            <a:endParaRPr>
              <a:solidFill>
                <a:srgbClr val="CCCCCC"/>
              </a:solidFill>
              <a:latin typeface="Comfortaa"/>
              <a:ea typeface="Comfortaa"/>
              <a:cs typeface="Comfortaa"/>
              <a:sym typeface="Comfortaa"/>
            </a:endParaRPr>
          </a:p>
        </p:txBody>
      </p:sp>
      <p:sp>
        <p:nvSpPr>
          <p:cNvPr id="192" name="Google Shape;192;p1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93" name="Google Shape;193;p11"/>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animEffect filter="fade" transition="in">
                                      <p:cBhvr>
                                        <p:cTn dur="500"/>
                                        <p:tgtEl>
                                          <p:spTgt spid="1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animEffect filter="fade" transition="in">
                                      <p:cBhvr>
                                        <p:cTn dur="500"/>
                                        <p:tgtEl>
                                          <p:spTgt spid="19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Conception/prototypage : les méthodes </a:t>
            </a:r>
            <a:endParaRPr b="1">
              <a:latin typeface="Proxima Nova"/>
              <a:ea typeface="Proxima Nova"/>
              <a:cs typeface="Proxima Nova"/>
              <a:sym typeface="Proxima Nova"/>
            </a:endParaRPr>
          </a:p>
        </p:txBody>
      </p:sp>
      <p:sp>
        <p:nvSpPr>
          <p:cNvPr id="199" name="Google Shape;199;p12"/>
          <p:cNvSpPr txBox="1"/>
          <p:nvPr>
            <p:ph idx="1" type="body"/>
          </p:nvPr>
        </p:nvSpPr>
        <p:spPr>
          <a:xfrm>
            <a:off x="1334116" y="2698534"/>
            <a:ext cx="15610800"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CCCCCC"/>
              </a:buClr>
              <a:buSzPts val="3600"/>
              <a:buNone/>
            </a:pPr>
            <a:r>
              <a:rPr lang="en">
                <a:latin typeface="Comfortaa"/>
                <a:ea typeface="Comfortaa"/>
                <a:cs typeface="Comfortaa"/>
                <a:sym typeface="Comfortaa"/>
              </a:rPr>
              <a:t>Il est possible de réaliser quelques évaluations pendant la phase de conception :</a:t>
            </a:r>
            <a:endParaRPr/>
          </a:p>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Les personas : archétypes d’utilisateur qui vont guider la </a:t>
            </a:r>
            <a:br>
              <a:rPr lang="en">
                <a:latin typeface="Comfortaa"/>
                <a:ea typeface="Comfortaa"/>
                <a:cs typeface="Comfortaa"/>
                <a:sym typeface="Comfortaa"/>
              </a:rPr>
            </a:br>
            <a:r>
              <a:rPr lang="en">
                <a:latin typeface="Comfortaa"/>
                <a:ea typeface="Comfortaa"/>
                <a:cs typeface="Comfortaa"/>
                <a:sym typeface="Comfortaa"/>
              </a:rPr>
              <a:t>conception détaillée de l’interface</a:t>
            </a:r>
            <a:endParaRPr/>
          </a:p>
          <a:p>
            <a:pPr indent="0" lvl="0" marL="0" rtl="0" algn="l">
              <a:lnSpc>
                <a:spcPct val="100000"/>
              </a:lnSpc>
              <a:spcBef>
                <a:spcPts val="0"/>
              </a:spcBef>
              <a:spcAft>
                <a:spcPts val="0"/>
              </a:spcAft>
              <a:buClr>
                <a:srgbClr val="CCCCCC"/>
              </a:buClr>
              <a:buSzPts val="3600"/>
              <a:buNone/>
            </a:pPr>
            <a:r>
              <a:rPr lang="en">
                <a:latin typeface="Comfortaa"/>
                <a:ea typeface="Comfortaa"/>
                <a:cs typeface="Comfortaa"/>
                <a:sym typeface="Comfortaa"/>
              </a:rPr>
              <a:t> </a:t>
            </a:r>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Tri par carte : pour organiser le contenu de l’application </a:t>
            </a:r>
            <a:endParaRPr/>
          </a:p>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Maquettage / prototypage : pour construire l’interface de </a:t>
            </a:r>
            <a:br>
              <a:rPr lang="en">
                <a:latin typeface="Comfortaa"/>
                <a:ea typeface="Comfortaa"/>
                <a:cs typeface="Comfortaa"/>
                <a:sym typeface="Comfortaa"/>
              </a:rPr>
            </a:br>
            <a:r>
              <a:rPr lang="en">
                <a:latin typeface="Comfortaa"/>
                <a:ea typeface="Comfortaa"/>
                <a:cs typeface="Comfortaa"/>
                <a:sym typeface="Comfortaa"/>
              </a:rPr>
              <a:t>manière itérative</a:t>
            </a:r>
            <a:br>
              <a:rPr lang="en"/>
            </a:br>
            <a:endParaRPr>
              <a:latin typeface="Comfortaa"/>
              <a:ea typeface="Comfortaa"/>
              <a:cs typeface="Comfortaa"/>
              <a:sym typeface="Comfortaa"/>
            </a:endParaRPr>
          </a:p>
        </p:txBody>
      </p:sp>
      <p:sp>
        <p:nvSpPr>
          <p:cNvPr id="200" name="Google Shape;200;p1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01" name="Google Shape;201;p12"/>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500"/>
                                        <p:tgtEl>
                                          <p:spTgt spid="1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500"/>
                                        <p:tgtEl>
                                          <p:spTgt spid="1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500"/>
                                        <p:tgtEl>
                                          <p:spTgt spid="1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animEffect filter="fade" transition="in">
                                      <p:cBhvr>
                                        <p:cTn dur="500"/>
                                        <p:tgtEl>
                                          <p:spTgt spid="1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4" st="4"/>
                                            </p:txEl>
                                          </p:spTgt>
                                        </p:tgtEl>
                                        <p:attrNameLst>
                                          <p:attrName>style.visibility</p:attrName>
                                        </p:attrNameLst>
                                      </p:cBhvr>
                                      <p:to>
                                        <p:strVal val="visible"/>
                                      </p:to>
                                    </p:set>
                                    <p:animEffect filter="fade" transition="in">
                                      <p:cBhvr>
                                        <p:cTn dur="500"/>
                                        <p:tgtEl>
                                          <p:spTgt spid="1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5" st="5"/>
                                            </p:txEl>
                                          </p:spTgt>
                                        </p:tgtEl>
                                        <p:attrNameLst>
                                          <p:attrName>style.visibility</p:attrName>
                                        </p:attrNameLst>
                                      </p:cBhvr>
                                      <p:to>
                                        <p:strVal val="visible"/>
                                      </p:to>
                                    </p:set>
                                    <p:animEffect filter="fade" transition="in">
                                      <p:cBhvr>
                                        <p:cTn dur="500"/>
                                        <p:tgtEl>
                                          <p:spTgt spid="1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6" st="6"/>
                                            </p:txEl>
                                          </p:spTgt>
                                        </p:tgtEl>
                                        <p:attrNameLst>
                                          <p:attrName>style.visibility</p:attrName>
                                        </p:attrNameLst>
                                      </p:cBhvr>
                                      <p:to>
                                        <p:strVal val="visible"/>
                                      </p:to>
                                    </p:set>
                                    <p:animEffect filter="fade" transition="in">
                                      <p:cBhvr>
                                        <p:cTn dur="500"/>
                                        <p:tgtEl>
                                          <p:spTgt spid="19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Personas : exemple</a:t>
            </a:r>
            <a:endParaRPr b="1">
              <a:latin typeface="Proxima Nova"/>
              <a:ea typeface="Proxima Nova"/>
              <a:cs typeface="Proxima Nova"/>
              <a:sym typeface="Proxima Nova"/>
            </a:endParaRPr>
          </a:p>
        </p:txBody>
      </p:sp>
      <p:sp>
        <p:nvSpPr>
          <p:cNvPr id="207" name="Google Shape;207;p1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08" name="Google Shape;208;p13"/>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pic>
        <p:nvPicPr>
          <p:cNvPr id="209" name="Google Shape;209;p13"/>
          <p:cNvPicPr preferRelativeResize="0"/>
          <p:nvPr/>
        </p:nvPicPr>
        <p:blipFill rotWithShape="1">
          <a:blip r:embed="rId4">
            <a:alphaModFix/>
          </a:blip>
          <a:srcRect b="0" l="0" r="0" t="0"/>
          <a:stretch/>
        </p:blipFill>
        <p:spPr>
          <a:xfrm>
            <a:off x="2037725" y="2554267"/>
            <a:ext cx="14115639" cy="69911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Tri par carte : exemple</a:t>
            </a:r>
            <a:endParaRPr b="1">
              <a:latin typeface="Proxima Nova"/>
              <a:ea typeface="Proxima Nova"/>
              <a:cs typeface="Proxima Nova"/>
              <a:sym typeface="Proxima Nova"/>
            </a:endParaRPr>
          </a:p>
        </p:txBody>
      </p:sp>
      <p:sp>
        <p:nvSpPr>
          <p:cNvPr id="215" name="Google Shape;215;p1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16" name="Google Shape;216;p14"/>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pic>
        <p:nvPicPr>
          <p:cNvPr id="217" name="Google Shape;217;p14"/>
          <p:cNvPicPr preferRelativeResize="0"/>
          <p:nvPr/>
        </p:nvPicPr>
        <p:blipFill rotWithShape="1">
          <a:blip r:embed="rId4">
            <a:alphaModFix/>
          </a:blip>
          <a:srcRect b="0" l="0" r="0" t="0"/>
          <a:stretch/>
        </p:blipFill>
        <p:spPr>
          <a:xfrm>
            <a:off x="2037725" y="3077180"/>
            <a:ext cx="12943109" cy="60985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ph type="title"/>
          </p:nvPr>
        </p:nvSpPr>
        <p:spPr>
          <a:xfrm rot="-60038">
            <a:off x="623300" y="538474"/>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Conception/prototypage :  Maquette de basse fidélité</a:t>
            </a:r>
            <a:endParaRPr b="1">
              <a:latin typeface="Proxima Nova"/>
              <a:ea typeface="Proxima Nova"/>
              <a:cs typeface="Proxima Nova"/>
              <a:sym typeface="Proxima Nova"/>
            </a:endParaRPr>
          </a:p>
        </p:txBody>
      </p:sp>
      <p:sp>
        <p:nvSpPr>
          <p:cNvPr id="223" name="Google Shape;223;p1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24" name="Google Shape;224;p15"/>
          <p:cNvPicPr preferRelativeResize="0"/>
          <p:nvPr/>
        </p:nvPicPr>
        <p:blipFill rotWithShape="1">
          <a:blip r:embed="rId3">
            <a:alphaModFix/>
          </a:blip>
          <a:srcRect b="0" l="0" r="0" t="0"/>
          <a:stretch/>
        </p:blipFill>
        <p:spPr>
          <a:xfrm>
            <a:off x="1334000" y="759399"/>
            <a:ext cx="703725" cy="703725"/>
          </a:xfrm>
          <a:prstGeom prst="rect">
            <a:avLst/>
          </a:prstGeom>
          <a:noFill/>
          <a:ln>
            <a:noFill/>
          </a:ln>
        </p:spPr>
      </p:pic>
      <p:pic>
        <p:nvPicPr>
          <p:cNvPr id="225" name="Google Shape;225;p15"/>
          <p:cNvPicPr preferRelativeResize="0"/>
          <p:nvPr/>
        </p:nvPicPr>
        <p:blipFill rotWithShape="1">
          <a:blip r:embed="rId4">
            <a:alphaModFix/>
          </a:blip>
          <a:srcRect b="0" l="0" r="0" t="0"/>
          <a:stretch/>
        </p:blipFill>
        <p:spPr>
          <a:xfrm>
            <a:off x="1334000" y="3083645"/>
            <a:ext cx="7106275" cy="4917981"/>
          </a:xfrm>
          <a:prstGeom prst="rect">
            <a:avLst/>
          </a:prstGeom>
          <a:noFill/>
          <a:ln>
            <a:noFill/>
          </a:ln>
        </p:spPr>
      </p:pic>
      <p:pic>
        <p:nvPicPr>
          <p:cNvPr id="226" name="Google Shape;226;p15"/>
          <p:cNvPicPr preferRelativeResize="0"/>
          <p:nvPr/>
        </p:nvPicPr>
        <p:blipFill rotWithShape="1">
          <a:blip r:embed="rId5">
            <a:alphaModFix/>
          </a:blip>
          <a:srcRect b="0" l="0" r="0" t="0"/>
          <a:stretch/>
        </p:blipFill>
        <p:spPr>
          <a:xfrm>
            <a:off x="9590049" y="2329335"/>
            <a:ext cx="2765502" cy="5628330"/>
          </a:xfrm>
          <a:prstGeom prst="rect">
            <a:avLst/>
          </a:prstGeom>
          <a:noFill/>
          <a:ln>
            <a:noFill/>
          </a:ln>
        </p:spPr>
      </p:pic>
      <p:pic>
        <p:nvPicPr>
          <p:cNvPr id="227" name="Google Shape;227;p15"/>
          <p:cNvPicPr preferRelativeResize="0"/>
          <p:nvPr/>
        </p:nvPicPr>
        <p:blipFill rotWithShape="1">
          <a:blip r:embed="rId6">
            <a:alphaModFix/>
          </a:blip>
          <a:srcRect b="0" l="0" r="0" t="0"/>
          <a:stretch/>
        </p:blipFill>
        <p:spPr>
          <a:xfrm>
            <a:off x="12732493" y="2329334"/>
            <a:ext cx="2765503" cy="5628331"/>
          </a:xfrm>
          <a:prstGeom prst="rect">
            <a:avLst/>
          </a:prstGeom>
          <a:noFill/>
          <a:ln>
            <a:noFill/>
          </a:ln>
        </p:spPr>
      </p:pic>
      <p:sp>
        <p:nvSpPr>
          <p:cNvPr id="228" name="Google Shape;228;p15"/>
          <p:cNvSpPr txBox="1"/>
          <p:nvPr/>
        </p:nvSpPr>
        <p:spPr>
          <a:xfrm>
            <a:off x="2587082" y="8667732"/>
            <a:ext cx="534023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3200" u="none" cap="none" strike="noStrike">
                <a:solidFill>
                  <a:schemeClr val="dk1"/>
                </a:solidFill>
                <a:latin typeface="Comfortaa"/>
                <a:ea typeface="Comfortaa"/>
                <a:cs typeface="Comfortaa"/>
                <a:sym typeface="Comfortaa"/>
              </a:rPr>
              <a:t>Maquettes papiers</a:t>
            </a:r>
            <a:endParaRPr/>
          </a:p>
        </p:txBody>
      </p:sp>
      <p:sp>
        <p:nvSpPr>
          <p:cNvPr id="229" name="Google Shape;229;p15"/>
          <p:cNvSpPr txBox="1"/>
          <p:nvPr/>
        </p:nvSpPr>
        <p:spPr>
          <a:xfrm>
            <a:off x="10972800" y="8302132"/>
            <a:ext cx="534023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3200" u="none" cap="none" strike="noStrike">
                <a:solidFill>
                  <a:schemeClr val="dk1"/>
                </a:solidFill>
                <a:latin typeface="Comfortaa"/>
                <a:ea typeface="Comfortaa"/>
                <a:cs typeface="Comfortaa"/>
                <a:sym typeface="Comfortaa"/>
              </a:rPr>
              <a:t>Wireframes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6"/>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Conception/prototypage : Maquette ou prototype de haute fidélité</a:t>
            </a:r>
            <a:endParaRPr b="1">
              <a:latin typeface="Proxima Nova"/>
              <a:ea typeface="Proxima Nova"/>
              <a:cs typeface="Proxima Nova"/>
              <a:sym typeface="Proxima Nova"/>
            </a:endParaRPr>
          </a:p>
        </p:txBody>
      </p:sp>
      <p:sp>
        <p:nvSpPr>
          <p:cNvPr id="235" name="Google Shape;235;p1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36" name="Google Shape;236;p16"/>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pic>
        <p:nvPicPr>
          <p:cNvPr id="237" name="Google Shape;237;p16"/>
          <p:cNvPicPr preferRelativeResize="0"/>
          <p:nvPr/>
        </p:nvPicPr>
        <p:blipFill rotWithShape="1">
          <a:blip r:embed="rId4">
            <a:alphaModFix/>
          </a:blip>
          <a:srcRect b="0" l="0" r="0" t="0"/>
          <a:stretch/>
        </p:blipFill>
        <p:spPr>
          <a:xfrm>
            <a:off x="4357805" y="3335209"/>
            <a:ext cx="3238500" cy="5991225"/>
          </a:xfrm>
          <a:prstGeom prst="rect">
            <a:avLst/>
          </a:prstGeom>
          <a:noFill/>
          <a:ln>
            <a:noFill/>
          </a:ln>
        </p:spPr>
      </p:pic>
      <p:pic>
        <p:nvPicPr>
          <p:cNvPr id="238" name="Google Shape;238;p16"/>
          <p:cNvPicPr preferRelativeResize="0"/>
          <p:nvPr/>
        </p:nvPicPr>
        <p:blipFill rotWithShape="1">
          <a:blip r:embed="rId5">
            <a:alphaModFix/>
          </a:blip>
          <a:srcRect b="0" l="0" r="0" t="0"/>
          <a:stretch/>
        </p:blipFill>
        <p:spPr>
          <a:xfrm>
            <a:off x="8584350" y="3344734"/>
            <a:ext cx="3267075" cy="5981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L’évaluation ergonomique </a:t>
            </a:r>
            <a:endParaRPr b="1">
              <a:latin typeface="Proxima Nova"/>
              <a:ea typeface="Proxima Nova"/>
              <a:cs typeface="Proxima Nova"/>
              <a:sym typeface="Proxima Nova"/>
            </a:endParaRPr>
          </a:p>
        </p:txBody>
      </p:sp>
      <p:sp>
        <p:nvSpPr>
          <p:cNvPr id="244" name="Google Shape;244;p1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45" name="Google Shape;245;p17"/>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sp>
        <p:nvSpPr>
          <p:cNvPr id="246" name="Google Shape;246;p17"/>
          <p:cNvSpPr txBox="1"/>
          <p:nvPr>
            <p:ph idx="1" type="body"/>
          </p:nvPr>
        </p:nvSpPr>
        <p:spPr>
          <a:xfrm>
            <a:off x="1334116" y="2698534"/>
            <a:ext cx="15610800"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CCCCCC"/>
              </a:buClr>
              <a:buSzPts val="3600"/>
              <a:buNone/>
            </a:pPr>
            <a:r>
              <a:rPr lang="en">
                <a:latin typeface="Comfortaa"/>
                <a:ea typeface="Comfortaa"/>
                <a:cs typeface="Comfortaa"/>
                <a:sym typeface="Comfortaa"/>
              </a:rPr>
              <a:t>Il est possible de réaliser quelques évaluations pendant cette phase :</a:t>
            </a:r>
            <a:endParaRPr/>
          </a:p>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L’évaluation par inspection</a:t>
            </a:r>
            <a:endParaRPr/>
          </a:p>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Test de perception </a:t>
            </a:r>
            <a:endParaRPr/>
          </a:p>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Test utilisateur</a:t>
            </a:r>
            <a:br>
              <a:rPr lang="en"/>
            </a:br>
            <a:endParaRPr>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500"/>
                                        <p:tgtEl>
                                          <p:spTgt spid="2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Effect filter="fade" transition="in">
                                      <p:cBhvr>
                                        <p:cTn dur="500"/>
                                        <p:tgtEl>
                                          <p:spTgt spid="2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animEffect filter="fade" transition="in">
                                      <p:cBhvr>
                                        <p:cTn dur="500"/>
                                        <p:tgtEl>
                                          <p:spTgt spid="2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animEffect filter="fade" transition="in">
                                      <p:cBhvr>
                                        <p:cTn dur="500"/>
                                        <p:tgtEl>
                                          <p:spTgt spid="2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4" st="4"/>
                                            </p:txEl>
                                          </p:spTgt>
                                        </p:tgtEl>
                                        <p:attrNameLst>
                                          <p:attrName>style.visibility</p:attrName>
                                        </p:attrNameLst>
                                      </p:cBhvr>
                                      <p:to>
                                        <p:strVal val="visible"/>
                                      </p:to>
                                    </p:set>
                                    <p:animEffect filter="fade" transition="in">
                                      <p:cBhvr>
                                        <p:cTn dur="500"/>
                                        <p:tgtEl>
                                          <p:spTgt spid="2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5" st="5"/>
                                            </p:txEl>
                                          </p:spTgt>
                                        </p:tgtEl>
                                        <p:attrNameLst>
                                          <p:attrName>style.visibility</p:attrName>
                                        </p:attrNameLst>
                                      </p:cBhvr>
                                      <p:to>
                                        <p:strVal val="visible"/>
                                      </p:to>
                                    </p:set>
                                    <p:animEffect filter="fade" transition="in">
                                      <p:cBhvr>
                                        <p:cTn dur="500"/>
                                        <p:tgtEl>
                                          <p:spTgt spid="2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6" st="6"/>
                                            </p:txEl>
                                          </p:spTgt>
                                        </p:tgtEl>
                                        <p:attrNameLst>
                                          <p:attrName>style.visibility</p:attrName>
                                        </p:attrNameLst>
                                      </p:cBhvr>
                                      <p:to>
                                        <p:strVal val="visible"/>
                                      </p:to>
                                    </p:set>
                                    <p:animEffect filter="fade" transition="in">
                                      <p:cBhvr>
                                        <p:cTn dur="500"/>
                                        <p:tgtEl>
                                          <p:spTgt spid="24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L’évaluation par inspection</a:t>
            </a:r>
            <a:endParaRPr b="1">
              <a:latin typeface="Proxima Nova"/>
              <a:ea typeface="Proxima Nova"/>
              <a:cs typeface="Proxima Nova"/>
              <a:sym typeface="Proxima Nova"/>
            </a:endParaRPr>
          </a:p>
        </p:txBody>
      </p:sp>
      <p:sp>
        <p:nvSpPr>
          <p:cNvPr id="252" name="Google Shape;252;p1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53" name="Google Shape;253;p18"/>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
        <p:nvSpPr>
          <p:cNvPr id="254" name="Google Shape;254;p18"/>
          <p:cNvSpPr txBox="1"/>
          <p:nvPr>
            <p:ph idx="1" type="body"/>
          </p:nvPr>
        </p:nvSpPr>
        <p:spPr>
          <a:xfrm>
            <a:off x="1334116" y="2698534"/>
            <a:ext cx="15610800"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CCCCCC"/>
              </a:buClr>
              <a:buSzPts val="3600"/>
              <a:buNone/>
            </a:pPr>
            <a:br>
              <a:rPr lang="en"/>
            </a:br>
            <a:endParaRPr>
              <a:latin typeface="Comfortaa"/>
              <a:ea typeface="Comfortaa"/>
              <a:cs typeface="Comfortaa"/>
              <a:sym typeface="Comfortaa"/>
            </a:endParaRPr>
          </a:p>
        </p:txBody>
      </p:sp>
      <p:sp>
        <p:nvSpPr>
          <p:cNvPr id="255" name="Google Shape;255;p18"/>
          <p:cNvSpPr txBox="1"/>
          <p:nvPr/>
        </p:nvSpPr>
        <p:spPr>
          <a:xfrm>
            <a:off x="1334000" y="2304934"/>
            <a:ext cx="15760353" cy="2204769"/>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Clr>
                <a:srgbClr val="CCCCCC"/>
              </a:buClr>
              <a:buSzPts val="3600"/>
              <a:buFont typeface="Comfortaa"/>
              <a:buNone/>
            </a:pPr>
            <a:r>
              <a:rPr b="0" i="0" lang="en" sz="3600" u="none" cap="none" strike="noStrike">
                <a:solidFill>
                  <a:srgbClr val="CCCCCC"/>
                </a:solidFill>
                <a:latin typeface="Comfortaa"/>
                <a:ea typeface="Comfortaa"/>
                <a:cs typeface="Comfortaa"/>
                <a:sym typeface="Comfortaa"/>
              </a:rPr>
              <a:t>Lors de l’évaluation par inspection, chaque élément de l’interface est analysé au regard d’une grille de critères ergonomiques</a:t>
            </a:r>
            <a:br>
              <a:rPr b="0" i="0" lang="en" sz="3600" u="none" cap="none" strike="noStrike">
                <a:solidFill>
                  <a:srgbClr val="CCCCCC"/>
                </a:solidFill>
                <a:latin typeface="Comfortaa"/>
                <a:ea typeface="Comfortaa"/>
                <a:cs typeface="Comfortaa"/>
                <a:sym typeface="Comfortaa"/>
              </a:rPr>
            </a:br>
            <a:endParaRPr b="0" i="0" sz="3600" u="none" cap="none" strike="noStrike">
              <a:solidFill>
                <a:srgbClr val="CCCCCC"/>
              </a:solidFill>
              <a:latin typeface="Comfortaa"/>
              <a:ea typeface="Comfortaa"/>
              <a:cs typeface="Comfortaa"/>
              <a:sym typeface="Comfortaa"/>
            </a:endParaRPr>
          </a:p>
        </p:txBody>
      </p:sp>
      <p:pic>
        <p:nvPicPr>
          <p:cNvPr id="256" name="Google Shape;256;p18"/>
          <p:cNvPicPr preferRelativeResize="0"/>
          <p:nvPr/>
        </p:nvPicPr>
        <p:blipFill rotWithShape="1">
          <a:blip r:embed="rId4">
            <a:alphaModFix/>
          </a:blip>
          <a:srcRect b="0" l="0" r="0" t="0"/>
          <a:stretch/>
        </p:blipFill>
        <p:spPr>
          <a:xfrm>
            <a:off x="4779818" y="4630014"/>
            <a:ext cx="8666018" cy="42151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9"/>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Test de perception</a:t>
            </a:r>
            <a:endParaRPr b="1">
              <a:latin typeface="Proxima Nova"/>
              <a:ea typeface="Proxima Nova"/>
              <a:cs typeface="Proxima Nova"/>
              <a:sym typeface="Proxima Nova"/>
            </a:endParaRPr>
          </a:p>
        </p:txBody>
      </p:sp>
      <p:sp>
        <p:nvSpPr>
          <p:cNvPr id="262" name="Google Shape;262;p1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63" name="Google Shape;263;p19"/>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
        <p:nvSpPr>
          <p:cNvPr id="264" name="Google Shape;264;p19"/>
          <p:cNvSpPr txBox="1"/>
          <p:nvPr>
            <p:ph idx="1" type="body"/>
          </p:nvPr>
        </p:nvSpPr>
        <p:spPr>
          <a:xfrm>
            <a:off x="1334116" y="2698534"/>
            <a:ext cx="15610800"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CCCCCC"/>
              </a:buClr>
              <a:buSzPts val="3600"/>
              <a:buNone/>
            </a:pPr>
            <a:br>
              <a:rPr lang="en"/>
            </a:br>
            <a:endParaRPr>
              <a:latin typeface="Comfortaa"/>
              <a:ea typeface="Comfortaa"/>
              <a:cs typeface="Comfortaa"/>
              <a:sym typeface="Comfortaa"/>
            </a:endParaRPr>
          </a:p>
        </p:txBody>
      </p:sp>
      <p:sp>
        <p:nvSpPr>
          <p:cNvPr id="265" name="Google Shape;265;p19"/>
          <p:cNvSpPr txBox="1"/>
          <p:nvPr/>
        </p:nvSpPr>
        <p:spPr>
          <a:xfrm>
            <a:off x="614688" y="2244778"/>
            <a:ext cx="17058806" cy="7021500"/>
          </a:xfrm>
          <a:prstGeom prst="rect">
            <a:avLst/>
          </a:prstGeom>
          <a:noFill/>
          <a:ln>
            <a:noFill/>
          </a:ln>
        </p:spPr>
        <p:txBody>
          <a:bodyPr anchorCtr="0" anchor="ctr" bIns="182850" lIns="182850" spcFirstLastPara="1" rIns="182850" wrap="square" tIns="182850">
            <a:noAutofit/>
          </a:bodyPr>
          <a:lstStyle/>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1" i="0" lang="en" sz="3600" u="none" cap="none" strike="noStrike">
                <a:solidFill>
                  <a:srgbClr val="CCCCCC"/>
                </a:solidFill>
                <a:latin typeface="Comfortaa"/>
                <a:ea typeface="Comfortaa"/>
                <a:cs typeface="Comfortaa"/>
                <a:sym typeface="Comfortaa"/>
              </a:rPr>
              <a:t>Objectif : </a:t>
            </a:r>
            <a:r>
              <a:rPr b="0" i="0" lang="en" sz="3600" u="none" cap="none" strike="noStrike">
                <a:solidFill>
                  <a:srgbClr val="CCCCCC"/>
                </a:solidFill>
                <a:latin typeface="Comfortaa"/>
                <a:ea typeface="Comfortaa"/>
                <a:cs typeface="Comfortaa"/>
                <a:sym typeface="Comfortaa"/>
              </a:rPr>
              <a:t>évaluer la compréhension</a:t>
            </a:r>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rPr b="0" i="0" lang="en" sz="3600" u="none" cap="none" strike="noStrike">
                <a:solidFill>
                  <a:srgbClr val="CCCCCC"/>
                </a:solidFill>
                <a:latin typeface="Comfortaa"/>
                <a:ea typeface="Comfortaa"/>
                <a:cs typeface="Comfortaa"/>
                <a:sym typeface="Comfortaa"/>
              </a:rPr>
              <a:t>Rapide, réalisable sur un simple prototype papier, il peut être mis en œuvre dés les premières phases du projet permet de vérifier que l'utilisateur comprend la façon d'utiliser le logiciel et qu'il interprète correctement le vocabulaire utilisé.</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1" i="0" lang="en" sz="3600" u="none" cap="none" strike="noStrike">
                <a:solidFill>
                  <a:srgbClr val="CCCCCC"/>
                </a:solidFill>
                <a:latin typeface="Comfortaa"/>
                <a:ea typeface="Comfortaa"/>
                <a:cs typeface="Comfortaa"/>
                <a:sym typeface="Comfortaa"/>
              </a:rPr>
              <a:t>Méthode :</a:t>
            </a:r>
            <a:endParaRPr/>
          </a:p>
          <a:p>
            <a:pPr indent="0" lvl="0" marL="8001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rPr b="0" i="0" lang="en" sz="3600" u="none" cap="none" strike="noStrike">
                <a:solidFill>
                  <a:srgbClr val="CCCCCC"/>
                </a:solidFill>
                <a:latin typeface="Comfortaa"/>
                <a:ea typeface="Comfortaa"/>
                <a:cs typeface="Comfortaa"/>
                <a:sym typeface="Comfortaa"/>
              </a:rPr>
              <a:t>Présentation du prototype à l'utilisateur. Il reste à distance de l'écran. Il ne doit pas se servir de la souris. L'observateur lui demande d'expliquer comment il interprète l'écran :</a:t>
            </a:r>
            <a:endParaRPr/>
          </a:p>
          <a:p>
            <a:pPr indent="-571500" lvl="0" marL="2230438" marR="0" rtl="0" algn="l">
              <a:lnSpc>
                <a:spcPct val="90000"/>
              </a:lnSpc>
              <a:spcBef>
                <a:spcPts val="0"/>
              </a:spcBef>
              <a:spcAft>
                <a:spcPts val="0"/>
              </a:spcAft>
              <a:buClr>
                <a:srgbClr val="CCCCCC"/>
              </a:buClr>
              <a:buSzPts val="3600"/>
              <a:buFont typeface="Noto Sans Symbols"/>
              <a:buChar char="▪"/>
            </a:pPr>
            <a:r>
              <a:rPr b="0" i="0" lang="en" sz="3600" u="none" cap="none" strike="noStrike">
                <a:solidFill>
                  <a:srgbClr val="CCCCCC"/>
                </a:solidFill>
                <a:latin typeface="Comfortaa"/>
                <a:ea typeface="Comfortaa"/>
                <a:cs typeface="Comfortaa"/>
                <a:sym typeface="Comfortaa"/>
              </a:rPr>
              <a:t> Identification des informations les plus apparentes.</a:t>
            </a:r>
            <a:endParaRPr/>
          </a:p>
          <a:p>
            <a:pPr indent="-571500" lvl="0" marL="2230438" marR="0" rtl="0" algn="l">
              <a:lnSpc>
                <a:spcPct val="90000"/>
              </a:lnSpc>
              <a:spcBef>
                <a:spcPts val="0"/>
              </a:spcBef>
              <a:spcAft>
                <a:spcPts val="0"/>
              </a:spcAft>
              <a:buClr>
                <a:srgbClr val="CCCCCC"/>
              </a:buClr>
              <a:buSzPts val="3600"/>
              <a:buFont typeface="Noto Sans Symbols"/>
              <a:buChar char="▪"/>
            </a:pPr>
            <a:r>
              <a:rPr b="0" i="0" lang="en" sz="3600" u="none" cap="none" strike="noStrike">
                <a:solidFill>
                  <a:srgbClr val="CCCCCC"/>
                </a:solidFill>
                <a:latin typeface="Comfortaa"/>
                <a:ea typeface="Comfortaa"/>
                <a:cs typeface="Comfortaa"/>
                <a:sym typeface="Comfortaa"/>
              </a:rPr>
              <a:t>localisation des zones de navigation </a:t>
            </a:r>
            <a:endParaRPr/>
          </a:p>
          <a:p>
            <a:pPr indent="-571500" lvl="0" marL="2230438" marR="0" rtl="0" algn="l">
              <a:lnSpc>
                <a:spcPct val="90000"/>
              </a:lnSpc>
              <a:spcBef>
                <a:spcPts val="0"/>
              </a:spcBef>
              <a:spcAft>
                <a:spcPts val="0"/>
              </a:spcAft>
              <a:buClr>
                <a:srgbClr val="CCCCCC"/>
              </a:buClr>
              <a:buSzPts val="3600"/>
              <a:buFont typeface="Noto Sans Symbols"/>
              <a:buChar char="▪"/>
            </a:pPr>
            <a:r>
              <a:rPr b="0" i="0" lang="en" sz="3600" u="none" cap="none" strike="noStrike">
                <a:solidFill>
                  <a:srgbClr val="CCCCCC"/>
                </a:solidFill>
                <a:latin typeface="Comfortaa"/>
                <a:ea typeface="Comfortaa"/>
                <a:cs typeface="Comfortaa"/>
                <a:sym typeface="Comfortaa"/>
              </a:rPr>
              <a:t>compréhension correcte du texte des liens.</a:t>
            </a:r>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Arial"/>
              <a:ea typeface="Arial"/>
              <a:cs typeface="Arial"/>
              <a:sym typeface="Arial"/>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Arial"/>
              <a:ea typeface="Arial"/>
              <a:cs typeface="Arial"/>
              <a:sym typeface="Arial"/>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pic>
        <p:nvPicPr>
          <p:cNvPr id="107" name="Google Shape;107;p2"/>
          <p:cNvPicPr preferRelativeResize="0"/>
          <p:nvPr/>
        </p:nvPicPr>
        <p:blipFill rotWithShape="1">
          <a:blip r:embed="rId3">
            <a:alphaModFix/>
          </a:blip>
          <a:srcRect b="0" l="0" r="0" t="0"/>
          <a:stretch/>
        </p:blipFill>
        <p:spPr>
          <a:xfrm>
            <a:off x="0" y="25"/>
            <a:ext cx="18288000" cy="10287000"/>
          </a:xfrm>
          <a:prstGeom prst="rect">
            <a:avLst/>
          </a:prstGeom>
          <a:noFill/>
          <a:ln>
            <a:noFill/>
          </a:ln>
        </p:spPr>
      </p:pic>
      <p:sp>
        <p:nvSpPr>
          <p:cNvPr id="108" name="Google Shape;108;p2"/>
          <p:cNvSpPr/>
          <p:nvPr/>
        </p:nvSpPr>
        <p:spPr>
          <a:xfrm rot="-129284">
            <a:off x="85" y="480322"/>
            <a:ext cx="18288031" cy="2325451"/>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2"/>
          <p:cNvPicPr preferRelativeResize="0"/>
          <p:nvPr/>
        </p:nvPicPr>
        <p:blipFill rotWithShape="1">
          <a:blip r:embed="rId4">
            <a:alphaModFix/>
          </a:blip>
          <a:srcRect b="0" l="0" r="0" t="0"/>
          <a:stretch/>
        </p:blipFill>
        <p:spPr>
          <a:xfrm>
            <a:off x="4719638" y="728675"/>
            <a:ext cx="8848725" cy="1666875"/>
          </a:xfrm>
          <a:prstGeom prst="rect">
            <a:avLst/>
          </a:prstGeom>
          <a:noFill/>
          <a:ln>
            <a:noFill/>
          </a:ln>
        </p:spPr>
      </p:pic>
      <p:pic>
        <p:nvPicPr>
          <p:cNvPr id="110" name="Google Shape;110;p2"/>
          <p:cNvPicPr preferRelativeResize="0"/>
          <p:nvPr/>
        </p:nvPicPr>
        <p:blipFill rotWithShape="1">
          <a:blip r:embed="rId5">
            <a:alphaModFix/>
          </a:blip>
          <a:srcRect b="20444" l="20445" r="20444" t="20445"/>
          <a:stretch/>
        </p:blipFill>
        <p:spPr>
          <a:xfrm rot="-770231">
            <a:off x="2515300" y="728675"/>
            <a:ext cx="2204349" cy="2204349"/>
          </a:xfrm>
          <a:prstGeom prst="rect">
            <a:avLst/>
          </a:prstGeom>
          <a:noFill/>
          <a:ln>
            <a:noFill/>
          </a:ln>
        </p:spPr>
      </p:pic>
      <p:sp>
        <p:nvSpPr>
          <p:cNvPr id="111" name="Google Shape;111;p2"/>
          <p:cNvSpPr txBox="1"/>
          <p:nvPr>
            <p:ph type="ctrTitle"/>
          </p:nvPr>
        </p:nvSpPr>
        <p:spPr>
          <a:xfrm>
            <a:off x="623400" y="3876325"/>
            <a:ext cx="17041200" cy="3544200"/>
          </a:xfrm>
          <a:prstGeom prst="rect">
            <a:avLst/>
          </a:prstGeom>
          <a:noFill/>
          <a:ln>
            <a:noFill/>
          </a:ln>
          <a:effectLst>
            <a:outerShdw blurRad="200025" rotWithShape="0" algn="bl" dir="5400000" dist="114300">
              <a:srgbClr val="000000"/>
            </a:outerShdw>
          </a:effectLst>
        </p:spPr>
        <p:txBody>
          <a:bodyPr anchorCtr="0" anchor="t" bIns="182850" lIns="182850" spcFirstLastPara="1" rIns="182850" wrap="square" tIns="182850">
            <a:noAutofit/>
          </a:bodyPr>
          <a:lstStyle/>
          <a:p>
            <a:pPr indent="0" lvl="0" marL="0" rtl="0" algn="ctr">
              <a:lnSpc>
                <a:spcPct val="100000"/>
              </a:lnSpc>
              <a:spcBef>
                <a:spcPts val="0"/>
              </a:spcBef>
              <a:spcAft>
                <a:spcPts val="0"/>
              </a:spcAft>
              <a:buClr>
                <a:srgbClr val="000000"/>
              </a:buClr>
              <a:buSzPts val="1100"/>
              <a:buFont typeface="Arial"/>
              <a:buNone/>
            </a:pPr>
            <a:r>
              <a:rPr lang="en">
                <a:solidFill>
                  <a:srgbClr val="FFFFFF"/>
                </a:solidFill>
              </a:rPr>
              <a:t>La démarche ergonomique de conception</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0"/>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Test  utilisateur </a:t>
            </a:r>
            <a:endParaRPr b="1">
              <a:latin typeface="Proxima Nova"/>
              <a:ea typeface="Proxima Nova"/>
              <a:cs typeface="Proxima Nova"/>
              <a:sym typeface="Proxima Nova"/>
            </a:endParaRPr>
          </a:p>
        </p:txBody>
      </p:sp>
      <p:sp>
        <p:nvSpPr>
          <p:cNvPr id="271" name="Google Shape;271;p2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72" name="Google Shape;272;p20"/>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
        <p:nvSpPr>
          <p:cNvPr id="273" name="Google Shape;273;p20"/>
          <p:cNvSpPr txBox="1"/>
          <p:nvPr/>
        </p:nvSpPr>
        <p:spPr>
          <a:xfrm>
            <a:off x="974252" y="2268714"/>
            <a:ext cx="16339495" cy="4390603"/>
          </a:xfrm>
          <a:prstGeom prst="rect">
            <a:avLst/>
          </a:prstGeom>
          <a:noFill/>
          <a:ln>
            <a:noFill/>
          </a:ln>
        </p:spPr>
        <p:txBody>
          <a:bodyPr anchorCtr="0" anchor="ctr" bIns="182850" lIns="182850" spcFirstLastPara="1" rIns="182850" wrap="square" tIns="182850">
            <a:noAutofit/>
          </a:bodyPr>
          <a:lstStyle/>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600" u="none" cap="none" strike="noStrike">
                <a:solidFill>
                  <a:srgbClr val="CCCCCC"/>
                </a:solidFill>
                <a:latin typeface="Comfortaa"/>
                <a:ea typeface="Comfortaa"/>
                <a:cs typeface="Comfortaa"/>
                <a:sym typeface="Comfortaa"/>
              </a:rPr>
              <a:t>Expérimentation en situation naturelle</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600" u="none" cap="none" strike="noStrike">
                <a:solidFill>
                  <a:srgbClr val="CCCCCC"/>
                </a:solidFill>
                <a:latin typeface="Comfortaa"/>
                <a:ea typeface="Comfortaa"/>
                <a:cs typeface="Comfortaa"/>
                <a:sym typeface="Comfortaa"/>
              </a:rPr>
              <a:t>Le test permet d’évaluer l’outil, pas l’utilisateur</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600" u="none" cap="none" strike="noStrike">
                <a:solidFill>
                  <a:srgbClr val="CCCCCC"/>
                </a:solidFill>
                <a:latin typeface="Comfortaa"/>
                <a:ea typeface="Comfortaa"/>
                <a:cs typeface="Comfortaa"/>
                <a:sym typeface="Comfortaa"/>
              </a:rPr>
              <a:t>Définir un objectif précis par séance de test</a:t>
            </a:r>
            <a:endParaRPr b="0" i="0" sz="36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600" u="none" cap="none" strike="noStrike">
                <a:solidFill>
                  <a:srgbClr val="CCCCCC"/>
                </a:solidFill>
                <a:latin typeface="Comfortaa"/>
                <a:ea typeface="Comfortaa"/>
                <a:cs typeface="Comfortaa"/>
                <a:sym typeface="Comfortaa"/>
              </a:rPr>
              <a:t>Choisir un panel d’utilisateur représentatif</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600" u="none" cap="none" strike="noStrike">
                <a:solidFill>
                  <a:srgbClr val="CCCCCC"/>
                </a:solidFill>
                <a:latin typeface="Arial"/>
                <a:ea typeface="Arial"/>
                <a:cs typeface="Arial"/>
                <a:sym typeface="Arial"/>
              </a:rPr>
              <a:t>Préparation de l’expérience </a:t>
            </a:r>
            <a:r>
              <a:rPr b="0" i="0" lang="en" sz="3600" u="none" cap="none" strike="noStrike">
                <a:solidFill>
                  <a:srgbClr val="CCCCCC"/>
                </a:solidFill>
                <a:latin typeface="Courier New"/>
                <a:ea typeface="Courier New"/>
                <a:cs typeface="Courier New"/>
                <a:sym typeface="Courier New"/>
              </a:rPr>
              <a:t>:</a:t>
            </a:r>
            <a:r>
              <a:rPr b="0" i="0" lang="en" sz="3600" u="none" cap="none" strike="noStrike">
                <a:solidFill>
                  <a:srgbClr val="CCCCCC"/>
                </a:solidFill>
                <a:latin typeface="Arial"/>
                <a:ea typeface="Arial"/>
                <a:cs typeface="Arial"/>
                <a:sym typeface="Arial"/>
              </a:rPr>
              <a:t>Mise au point de scénarios d’utilisation, analyse de l’erreur, d’indicateurs de l’activité pour la création d’une grille d’observation</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Arial"/>
              <a:ea typeface="Arial"/>
              <a:cs typeface="Arial"/>
              <a:sym typeface="Arial"/>
            </a:endParaRPr>
          </a:p>
          <a:p>
            <a:pPr indent="0" lvl="0" marL="8001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1"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Arial"/>
              <a:ea typeface="Arial"/>
              <a:cs typeface="Arial"/>
              <a:sym typeface="Arial"/>
            </a:endParaRPr>
          </a:p>
          <a:p>
            <a:pPr indent="0" lvl="0" marL="8001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a:p>
            <a:pPr indent="-228600" lvl="0" marL="1257300" marR="0" rtl="0" algn="l">
              <a:lnSpc>
                <a:spcPct val="90000"/>
              </a:lnSpc>
              <a:spcBef>
                <a:spcPts val="0"/>
              </a:spcBef>
              <a:spcAft>
                <a:spcPts val="0"/>
              </a:spcAft>
              <a:buClr>
                <a:srgbClr val="CCCCCC"/>
              </a:buClr>
              <a:buSzPts val="3600"/>
              <a:buFont typeface="Comfortaa"/>
              <a:buNone/>
            </a:pPr>
            <a:r>
              <a:t/>
            </a:r>
            <a:endParaRPr b="0" i="0" sz="3600" u="none" cap="none" strike="noStrike">
              <a:solidFill>
                <a:srgbClr val="CCCCCC"/>
              </a:solidFill>
              <a:latin typeface="Comfortaa"/>
              <a:ea typeface="Comfortaa"/>
              <a:cs typeface="Comfortaa"/>
              <a:sym typeface="Comfortaa"/>
            </a:endParaRPr>
          </a:p>
        </p:txBody>
      </p:sp>
      <p:pic>
        <p:nvPicPr>
          <p:cNvPr id="274" name="Google Shape;274;p20"/>
          <p:cNvPicPr preferRelativeResize="0"/>
          <p:nvPr/>
        </p:nvPicPr>
        <p:blipFill rotWithShape="1">
          <a:blip r:embed="rId4">
            <a:alphaModFix/>
          </a:blip>
          <a:srcRect b="0" l="0" r="0" t="0"/>
          <a:stretch/>
        </p:blipFill>
        <p:spPr>
          <a:xfrm>
            <a:off x="3427673" y="6659317"/>
            <a:ext cx="10949163" cy="30607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Avantages </a:t>
            </a:r>
            <a:r>
              <a:rPr lang="en"/>
              <a:t>&amp;</a:t>
            </a:r>
            <a:r>
              <a:rPr lang="en">
                <a:latin typeface="Proxima Nova"/>
                <a:ea typeface="Proxima Nova"/>
                <a:cs typeface="Proxima Nova"/>
                <a:sym typeface="Proxima Nova"/>
              </a:rPr>
              <a:t> inconvénients </a:t>
            </a:r>
            <a:endParaRPr b="1">
              <a:latin typeface="Proxima Nova"/>
              <a:ea typeface="Proxima Nova"/>
              <a:cs typeface="Proxima Nova"/>
              <a:sym typeface="Proxima Nova"/>
            </a:endParaRPr>
          </a:p>
        </p:txBody>
      </p:sp>
      <p:sp>
        <p:nvSpPr>
          <p:cNvPr id="280" name="Google Shape;280;p2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81" name="Google Shape;281;p21"/>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pic>
        <p:nvPicPr>
          <p:cNvPr id="282" name="Google Shape;282;p21"/>
          <p:cNvPicPr preferRelativeResize="0"/>
          <p:nvPr/>
        </p:nvPicPr>
        <p:blipFill rotWithShape="1">
          <a:blip r:embed="rId4">
            <a:alphaModFix/>
          </a:blip>
          <a:srcRect b="0" l="0" r="0" t="0"/>
          <a:stretch/>
        </p:blipFill>
        <p:spPr>
          <a:xfrm>
            <a:off x="2037725" y="2743200"/>
            <a:ext cx="13309425" cy="60890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Exemple de tests utilisateurs</a:t>
            </a:r>
            <a:endParaRPr b="1"/>
          </a:p>
        </p:txBody>
      </p:sp>
      <p:sp>
        <p:nvSpPr>
          <p:cNvPr id="288" name="Google Shape;288;p2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89" name="Google Shape;289;p22">
            <a:hlinkClick r:id="rId3"/>
          </p:cNvPr>
          <p:cNvPicPr preferRelativeResize="0"/>
          <p:nvPr/>
        </p:nvPicPr>
        <p:blipFill rotWithShape="1">
          <a:blip r:embed="rId4">
            <a:alphaModFix/>
          </a:blip>
          <a:srcRect b="0" l="0" r="0" t="0"/>
          <a:stretch/>
        </p:blipFill>
        <p:spPr>
          <a:xfrm>
            <a:off x="2607075" y="2184625"/>
            <a:ext cx="13074051" cy="8102375"/>
          </a:xfrm>
          <a:prstGeom prst="rect">
            <a:avLst/>
          </a:prstGeom>
          <a:noFill/>
          <a:ln>
            <a:noFill/>
          </a:ln>
          <a:effectLst>
            <a:outerShdw blurRad="500063" rotWithShape="0" algn="bl" dir="21540000" dist="95250">
              <a:srgbClr val="000000"/>
            </a:outerShdw>
          </a:effectLst>
        </p:spPr>
      </p:pic>
      <p:pic>
        <p:nvPicPr>
          <p:cNvPr id="290" name="Google Shape;290;p22"/>
          <p:cNvPicPr preferRelativeResize="0"/>
          <p:nvPr/>
        </p:nvPicPr>
        <p:blipFill rotWithShape="1">
          <a:blip r:embed="rId5">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Les mouvements oculaires</a:t>
            </a:r>
            <a:endParaRPr b="1"/>
          </a:p>
        </p:txBody>
      </p:sp>
      <p:sp>
        <p:nvSpPr>
          <p:cNvPr id="296" name="Google Shape;296;p23"/>
          <p:cNvSpPr txBox="1"/>
          <p:nvPr>
            <p:ph idx="1" type="body"/>
          </p:nvPr>
        </p:nvSpPr>
        <p:spPr>
          <a:xfrm>
            <a:off x="1334000" y="2304950"/>
            <a:ext cx="15770700" cy="7021500"/>
          </a:xfrm>
          <a:prstGeom prst="rect">
            <a:avLst/>
          </a:prstGeom>
          <a:noFill/>
          <a:ln>
            <a:noFill/>
          </a:ln>
        </p:spPr>
        <p:txBody>
          <a:bodyPr anchorCtr="0" anchor="ctr" bIns="182850" lIns="182850" spcFirstLastPara="1" rIns="182850" wrap="square" tIns="182850">
            <a:noAutofit/>
          </a:bodyPr>
          <a:lstStyle/>
          <a:p>
            <a:pPr indent="0" lvl="0" marL="0" rtl="0" algn="l">
              <a:lnSpc>
                <a:spcPct val="100000"/>
              </a:lnSpc>
              <a:spcBef>
                <a:spcPts val="0"/>
              </a:spcBef>
              <a:spcAft>
                <a:spcPts val="0"/>
              </a:spcAft>
              <a:buClr>
                <a:srgbClr val="000000"/>
              </a:buClr>
              <a:buSzPts val="1100"/>
              <a:buFont typeface="Arial"/>
              <a:buNone/>
            </a:pPr>
            <a:r>
              <a:rPr lang="en">
                <a:solidFill>
                  <a:srgbClr val="CCCCCC"/>
                </a:solidFill>
              </a:rPr>
              <a:t>Utilisation d’un oculomètre</a:t>
            </a:r>
            <a:endParaRPr>
              <a:solidFill>
                <a:srgbClr val="CCCCCC"/>
              </a:solidFill>
            </a:endParaRPr>
          </a:p>
          <a:p>
            <a:pPr indent="-425450" lvl="1" marL="1143000" rtl="0" algn="l">
              <a:lnSpc>
                <a:spcPct val="100000"/>
              </a:lnSpc>
              <a:spcBef>
                <a:spcPts val="600"/>
              </a:spcBef>
              <a:spcAft>
                <a:spcPts val="0"/>
              </a:spcAft>
              <a:buClr>
                <a:srgbClr val="CCCCCC"/>
              </a:buClr>
              <a:buSzPts val="3600"/>
              <a:buFont typeface="Comfortaa"/>
              <a:buChar char="⬜"/>
            </a:pPr>
            <a:r>
              <a:rPr lang="en" sz="3600">
                <a:solidFill>
                  <a:srgbClr val="CCCCCC"/>
                </a:solidFill>
              </a:rPr>
              <a:t>les directions de regards</a:t>
            </a:r>
            <a:endParaRPr sz="3600">
              <a:solidFill>
                <a:srgbClr val="CCCCCC"/>
              </a:solidFill>
            </a:endParaRPr>
          </a:p>
          <a:p>
            <a:pPr indent="0" lvl="0" marL="0" rtl="0" algn="l">
              <a:lnSpc>
                <a:spcPct val="100000"/>
              </a:lnSpc>
              <a:spcBef>
                <a:spcPts val="600"/>
              </a:spcBef>
              <a:spcAft>
                <a:spcPts val="0"/>
              </a:spcAft>
              <a:buSzPts val="3600"/>
              <a:buNone/>
            </a:pPr>
            <a:r>
              <a:t/>
            </a:r>
            <a:endParaRPr sz="3600">
              <a:solidFill>
                <a:srgbClr val="CCCCCC"/>
              </a:solidFill>
            </a:endParaRPr>
          </a:p>
          <a:p>
            <a:pPr indent="0" lvl="0" marL="0" rtl="0" algn="l">
              <a:lnSpc>
                <a:spcPct val="100000"/>
              </a:lnSpc>
              <a:spcBef>
                <a:spcPts val="2000"/>
              </a:spcBef>
              <a:spcAft>
                <a:spcPts val="0"/>
              </a:spcAft>
              <a:buClr>
                <a:srgbClr val="000000"/>
              </a:buClr>
              <a:buSzPts val="1100"/>
              <a:buFont typeface="Arial"/>
              <a:buNone/>
            </a:pPr>
            <a:r>
              <a:rPr lang="en">
                <a:solidFill>
                  <a:srgbClr val="CCCCCC"/>
                </a:solidFill>
              </a:rPr>
              <a:t>Grâce à un système optique, on enregistre simultanément :</a:t>
            </a:r>
            <a:endParaRPr>
              <a:solidFill>
                <a:srgbClr val="CCCCCC"/>
              </a:solidFill>
            </a:endParaRPr>
          </a:p>
          <a:p>
            <a:pPr indent="-419100" lvl="0" marL="800100" rtl="0" algn="l">
              <a:lnSpc>
                <a:spcPct val="100000"/>
              </a:lnSpc>
              <a:spcBef>
                <a:spcPts val="2000"/>
              </a:spcBef>
              <a:spcAft>
                <a:spcPts val="0"/>
              </a:spcAft>
              <a:buClr>
                <a:srgbClr val="CCCCCC"/>
              </a:buClr>
              <a:buSzPts val="3600"/>
              <a:buFont typeface="Comfortaa"/>
              <a:buChar char="⬜"/>
            </a:pPr>
            <a:r>
              <a:rPr lang="en">
                <a:solidFill>
                  <a:srgbClr val="CCCCCC"/>
                </a:solidFill>
              </a:rPr>
              <a:t>le champ qui s'offre aux regards des sujets</a:t>
            </a:r>
            <a:endParaRPr>
              <a:solidFill>
                <a:srgbClr val="CCCCCC"/>
              </a:solidFill>
            </a:endParaRPr>
          </a:p>
          <a:p>
            <a:pPr indent="-419100" lvl="0" marL="800100" rtl="0" algn="l">
              <a:lnSpc>
                <a:spcPct val="100000"/>
              </a:lnSpc>
              <a:spcBef>
                <a:spcPts val="2000"/>
              </a:spcBef>
              <a:spcAft>
                <a:spcPts val="0"/>
              </a:spcAft>
              <a:buClr>
                <a:srgbClr val="CCCCCC"/>
              </a:buClr>
              <a:buSzPts val="3600"/>
              <a:buFont typeface="Comfortaa"/>
              <a:buChar char="⬜"/>
            </a:pPr>
            <a:r>
              <a:rPr lang="en">
                <a:solidFill>
                  <a:srgbClr val="CCCCCC"/>
                </a:solidFill>
              </a:rPr>
              <a:t>les mouvements oculaires repérés par le reflet d'un faisceau lumineux sur la cornée</a:t>
            </a:r>
            <a:endParaRPr>
              <a:solidFill>
                <a:srgbClr val="CCCCCC"/>
              </a:solidFill>
            </a:endParaRPr>
          </a:p>
        </p:txBody>
      </p:sp>
      <p:sp>
        <p:nvSpPr>
          <p:cNvPr id="297" name="Google Shape;297;p2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298" name="Google Shape;298;p23"/>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animEffect filter="fade" transition="in">
                                      <p:cBhvr>
                                        <p:cTn dur="500"/>
                                        <p:tgtEl>
                                          <p:spTgt spid="2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animEffect filter="fade" transition="in">
                                      <p:cBhvr>
                                        <p:cTn dur="500"/>
                                        <p:tgtEl>
                                          <p:spTgt spid="2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2" st="2"/>
                                            </p:txEl>
                                          </p:spTgt>
                                        </p:tgtEl>
                                        <p:attrNameLst>
                                          <p:attrName>style.visibility</p:attrName>
                                        </p:attrNameLst>
                                      </p:cBhvr>
                                      <p:to>
                                        <p:strVal val="visible"/>
                                      </p:to>
                                    </p:set>
                                    <p:animEffect filter="fade" transition="in">
                                      <p:cBhvr>
                                        <p:cTn dur="500"/>
                                        <p:tgtEl>
                                          <p:spTgt spid="2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3" st="3"/>
                                            </p:txEl>
                                          </p:spTgt>
                                        </p:tgtEl>
                                        <p:attrNameLst>
                                          <p:attrName>style.visibility</p:attrName>
                                        </p:attrNameLst>
                                      </p:cBhvr>
                                      <p:to>
                                        <p:strVal val="visible"/>
                                      </p:to>
                                    </p:set>
                                    <p:animEffect filter="fade" transition="in">
                                      <p:cBhvr>
                                        <p:cTn dur="500"/>
                                        <p:tgtEl>
                                          <p:spTgt spid="2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4" st="4"/>
                                            </p:txEl>
                                          </p:spTgt>
                                        </p:tgtEl>
                                        <p:attrNameLst>
                                          <p:attrName>style.visibility</p:attrName>
                                        </p:attrNameLst>
                                      </p:cBhvr>
                                      <p:to>
                                        <p:strVal val="visible"/>
                                      </p:to>
                                    </p:set>
                                    <p:animEffect filter="fade" transition="in">
                                      <p:cBhvr>
                                        <p:cTn dur="500"/>
                                        <p:tgtEl>
                                          <p:spTgt spid="2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5" st="5"/>
                                            </p:txEl>
                                          </p:spTgt>
                                        </p:tgtEl>
                                        <p:attrNameLst>
                                          <p:attrName>style.visibility</p:attrName>
                                        </p:attrNameLst>
                                      </p:cBhvr>
                                      <p:to>
                                        <p:strVal val="visible"/>
                                      </p:to>
                                    </p:set>
                                    <p:animEffect filter="fade" transition="in">
                                      <p:cBhvr>
                                        <p:cTn dur="500"/>
                                        <p:tgtEl>
                                          <p:spTgt spid="2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Différents oculomètres</a:t>
            </a:r>
            <a:endParaRPr b="1"/>
          </a:p>
        </p:txBody>
      </p:sp>
      <p:sp>
        <p:nvSpPr>
          <p:cNvPr id="304" name="Google Shape;304;p24"/>
          <p:cNvSpPr txBox="1"/>
          <p:nvPr>
            <p:ph idx="1" type="body"/>
          </p:nvPr>
        </p:nvSpPr>
        <p:spPr>
          <a:xfrm>
            <a:off x="1334000" y="2304950"/>
            <a:ext cx="15770700" cy="7021500"/>
          </a:xfrm>
          <a:prstGeom prst="rect">
            <a:avLst/>
          </a:prstGeom>
          <a:noFill/>
          <a:ln>
            <a:noFill/>
          </a:ln>
        </p:spPr>
        <p:txBody>
          <a:bodyPr anchorCtr="0" anchor="t" bIns="182850" lIns="182850" spcFirstLastPara="1" rIns="182850" wrap="square" tIns="182850">
            <a:noAutofit/>
          </a:bodyPr>
          <a:lstStyle/>
          <a:p>
            <a:pPr indent="-419100" lvl="0" marL="800100" rtl="0" algn="l">
              <a:lnSpc>
                <a:spcPct val="100000"/>
              </a:lnSpc>
              <a:spcBef>
                <a:spcPts val="2000"/>
              </a:spcBef>
              <a:spcAft>
                <a:spcPts val="0"/>
              </a:spcAft>
              <a:buClr>
                <a:srgbClr val="CCCCCC"/>
              </a:buClr>
              <a:buSzPts val="3600"/>
              <a:buFont typeface="Comfortaa"/>
              <a:buChar char="⬜"/>
            </a:pPr>
            <a:r>
              <a:rPr lang="en">
                <a:solidFill>
                  <a:srgbClr val="CCCCCC"/>
                </a:solidFill>
              </a:rPr>
              <a:t>Différents systèmes, différents usages</a:t>
            </a:r>
            <a:endParaRPr>
              <a:solidFill>
                <a:srgbClr val="CCCCCC"/>
              </a:solidFill>
            </a:endParaRPr>
          </a:p>
        </p:txBody>
      </p:sp>
      <p:sp>
        <p:nvSpPr>
          <p:cNvPr id="305" name="Google Shape;305;p2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06" name="Google Shape;306;p24"/>
          <p:cNvPicPr preferRelativeResize="0"/>
          <p:nvPr/>
        </p:nvPicPr>
        <p:blipFill rotWithShape="1">
          <a:blip r:embed="rId3">
            <a:alphaModFix/>
          </a:blip>
          <a:srcRect b="0" l="0" r="0" t="0"/>
          <a:stretch/>
        </p:blipFill>
        <p:spPr>
          <a:xfrm>
            <a:off x="6025777" y="3682328"/>
            <a:ext cx="2516700" cy="1919400"/>
          </a:xfrm>
          <a:prstGeom prst="roundRect">
            <a:avLst>
              <a:gd fmla="val 16667" name="adj"/>
            </a:avLst>
          </a:prstGeom>
          <a:noFill/>
          <a:ln>
            <a:noFill/>
          </a:ln>
          <a:effectLst>
            <a:outerShdw blurRad="1428750" rotWithShape="0" algn="bl" dir="5400000" dist="19050">
              <a:srgbClr val="00FFFF">
                <a:alpha val="69803"/>
              </a:srgbClr>
            </a:outerShdw>
            <a:reflection blurRad="0" dir="5400000" dist="38100" endA="0" endPos="15000" fadeDir="5400012" kx="0" rotWithShape="0" algn="bl" stPos="0" sy="-100000" ky="0"/>
          </a:effectLst>
        </p:spPr>
      </p:pic>
      <p:pic>
        <p:nvPicPr>
          <p:cNvPr id="307" name="Google Shape;307;p24"/>
          <p:cNvPicPr preferRelativeResize="0"/>
          <p:nvPr/>
        </p:nvPicPr>
        <p:blipFill rotWithShape="1">
          <a:blip r:embed="rId4">
            <a:alphaModFix/>
          </a:blip>
          <a:srcRect b="0" l="0" r="0" t="0"/>
          <a:stretch/>
        </p:blipFill>
        <p:spPr>
          <a:xfrm>
            <a:off x="1126225" y="3682326"/>
            <a:ext cx="1701600" cy="1919400"/>
          </a:xfrm>
          <a:prstGeom prst="roundRect">
            <a:avLst>
              <a:gd fmla="val 16667" name="adj"/>
            </a:avLst>
          </a:prstGeom>
          <a:noFill/>
          <a:ln>
            <a:noFill/>
          </a:ln>
          <a:effectLst>
            <a:outerShdw blurRad="1428750" rotWithShape="0" algn="bl" dir="5400000" dist="19050">
              <a:srgbClr val="00FFFF">
                <a:alpha val="69803"/>
              </a:srgbClr>
            </a:outerShdw>
            <a:reflection blurRad="0" dir="5400000" dist="38100" endA="0" endPos="15000" fadeDir="5400012" kx="0" rotWithShape="0" algn="bl" stPos="0" sy="-100000" ky="0"/>
          </a:effectLst>
        </p:spPr>
      </p:pic>
      <p:pic>
        <p:nvPicPr>
          <p:cNvPr id="308" name="Google Shape;308;p24"/>
          <p:cNvPicPr preferRelativeResize="0"/>
          <p:nvPr/>
        </p:nvPicPr>
        <p:blipFill rotWithShape="1">
          <a:blip r:embed="rId5">
            <a:alphaModFix/>
          </a:blip>
          <a:srcRect b="0" l="0" r="0" t="0"/>
          <a:stretch/>
        </p:blipFill>
        <p:spPr>
          <a:xfrm>
            <a:off x="3110033" y="3682328"/>
            <a:ext cx="2633700" cy="1919400"/>
          </a:xfrm>
          <a:prstGeom prst="roundRect">
            <a:avLst>
              <a:gd fmla="val 16667" name="adj"/>
            </a:avLst>
          </a:prstGeom>
          <a:noFill/>
          <a:ln>
            <a:noFill/>
          </a:ln>
          <a:effectLst>
            <a:outerShdw blurRad="1428750" rotWithShape="0" algn="bl" dir="5400000" dist="19050">
              <a:srgbClr val="00FFFF">
                <a:alpha val="69803"/>
              </a:srgbClr>
            </a:outerShdw>
            <a:reflection blurRad="0" dir="5400000" dist="38100" endA="0" endPos="15000" fadeDir="5400012" kx="0" rotWithShape="0" algn="bl" stPos="0" sy="-100000" ky="0"/>
          </a:effectLst>
        </p:spPr>
      </p:pic>
      <p:pic>
        <p:nvPicPr>
          <p:cNvPr id="309" name="Google Shape;309;p24"/>
          <p:cNvPicPr preferRelativeResize="0"/>
          <p:nvPr/>
        </p:nvPicPr>
        <p:blipFill rotWithShape="1">
          <a:blip r:embed="rId6">
            <a:alphaModFix/>
          </a:blip>
          <a:srcRect b="0" l="0" r="0" t="0"/>
          <a:stretch/>
        </p:blipFill>
        <p:spPr>
          <a:xfrm>
            <a:off x="8824682" y="3682325"/>
            <a:ext cx="2472900" cy="1919400"/>
          </a:xfrm>
          <a:prstGeom prst="roundRect">
            <a:avLst>
              <a:gd fmla="val 16667" name="adj"/>
            </a:avLst>
          </a:prstGeom>
          <a:noFill/>
          <a:ln>
            <a:noFill/>
          </a:ln>
          <a:effectLst>
            <a:outerShdw blurRad="1428750" rotWithShape="0" algn="bl" dir="5400000" dist="19050">
              <a:srgbClr val="00FFFF">
                <a:alpha val="69803"/>
              </a:srgbClr>
            </a:outerShdw>
            <a:reflection blurRad="0" dir="5400000" dist="38100" endA="0" endPos="15000" fadeDir="5400012" kx="0" rotWithShape="0" algn="bl" stPos="0" sy="-100000" ky="0"/>
          </a:effectLst>
        </p:spPr>
      </p:pic>
      <p:pic>
        <p:nvPicPr>
          <p:cNvPr id="310" name="Google Shape;310;p24"/>
          <p:cNvPicPr preferRelativeResize="0"/>
          <p:nvPr/>
        </p:nvPicPr>
        <p:blipFill rotWithShape="1">
          <a:blip r:embed="rId7">
            <a:alphaModFix/>
          </a:blip>
          <a:srcRect b="0" l="0" r="0" t="0"/>
          <a:stretch/>
        </p:blipFill>
        <p:spPr>
          <a:xfrm>
            <a:off x="12952587" y="534900"/>
            <a:ext cx="3331266" cy="1665640"/>
          </a:xfrm>
          <a:prstGeom prst="rect">
            <a:avLst/>
          </a:prstGeom>
          <a:noFill/>
          <a:ln>
            <a:noFill/>
          </a:ln>
        </p:spPr>
      </p:pic>
      <p:pic>
        <p:nvPicPr>
          <p:cNvPr id="311" name="Google Shape;311;p24"/>
          <p:cNvPicPr preferRelativeResize="0"/>
          <p:nvPr/>
        </p:nvPicPr>
        <p:blipFill rotWithShape="1">
          <a:blip r:embed="rId8">
            <a:alphaModFix/>
          </a:blip>
          <a:srcRect b="25591" l="22838" r="26462" t="18834"/>
          <a:stretch/>
        </p:blipFill>
        <p:spPr>
          <a:xfrm rot="237291">
            <a:off x="12349785" y="3879465"/>
            <a:ext cx="4426597" cy="1617941"/>
          </a:xfrm>
          <a:prstGeom prst="rect">
            <a:avLst/>
          </a:prstGeom>
          <a:noFill/>
          <a:ln cap="flat" cmpd="sng" w="76200">
            <a:solidFill>
              <a:srgbClr val="00FFFF"/>
            </a:solidFill>
            <a:prstDash val="solid"/>
            <a:round/>
            <a:headEnd len="sm" w="sm" type="none"/>
            <a:tailEnd len="sm" w="sm" type="none"/>
          </a:ln>
        </p:spPr>
      </p:pic>
      <p:sp>
        <p:nvSpPr>
          <p:cNvPr id="312" name="Google Shape;312;p24"/>
          <p:cNvSpPr/>
          <p:nvPr/>
        </p:nvSpPr>
        <p:spPr>
          <a:xfrm rot="185989">
            <a:off x="12442693" y="2575259"/>
            <a:ext cx="4027693" cy="922629"/>
          </a:xfrm>
          <a:prstGeom prst="roundRect">
            <a:avLst>
              <a:gd fmla="val 16667" name="adj"/>
            </a:avLst>
          </a:prstGeom>
          <a:solidFill>
            <a:srgbClr val="B20150"/>
          </a:solidFill>
          <a:ln cap="flat" cmpd="sng" w="9525">
            <a:solidFill>
              <a:srgbClr val="2C3C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Oswald"/>
                <a:ea typeface="Oswald"/>
                <a:cs typeface="Oswald"/>
                <a:sym typeface="Oswald"/>
              </a:rPr>
              <a:t>Barre Tobii Pro X2-60</a:t>
            </a:r>
            <a:endParaRPr b="0" i="0" sz="2400" u="none" cap="none" strike="noStrike">
              <a:solidFill>
                <a:srgbClr val="FFFFFF"/>
              </a:solidFill>
              <a:latin typeface="Oswald"/>
              <a:ea typeface="Oswald"/>
              <a:cs typeface="Oswald"/>
              <a:sym typeface="Oswald"/>
            </a:endParaRPr>
          </a:p>
        </p:txBody>
      </p:sp>
      <p:sp>
        <p:nvSpPr>
          <p:cNvPr id="313" name="Google Shape;313;p24"/>
          <p:cNvSpPr/>
          <p:nvPr/>
        </p:nvSpPr>
        <p:spPr>
          <a:xfrm rot="257132">
            <a:off x="12247606" y="6282922"/>
            <a:ext cx="4741256" cy="922108"/>
          </a:xfrm>
          <a:prstGeom prst="roundRect">
            <a:avLst>
              <a:gd fmla="val 16667" name="adj"/>
            </a:avLst>
          </a:prstGeom>
          <a:solidFill>
            <a:srgbClr val="B20150"/>
          </a:solidFill>
          <a:ln cap="flat" cmpd="sng" w="9525">
            <a:solidFill>
              <a:srgbClr val="2C3C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Oswald"/>
                <a:ea typeface="Oswald"/>
                <a:cs typeface="Oswald"/>
                <a:sym typeface="Oswald"/>
              </a:rPr>
              <a:t>Lunettes Tobii Pro Glasses 2</a:t>
            </a:r>
            <a:endParaRPr b="0" i="0" sz="2400" u="none" cap="none" strike="noStrike">
              <a:solidFill>
                <a:srgbClr val="FFFFFF"/>
              </a:solidFill>
              <a:latin typeface="Oswald"/>
              <a:ea typeface="Oswald"/>
              <a:cs typeface="Oswald"/>
              <a:sym typeface="Oswald"/>
            </a:endParaRPr>
          </a:p>
        </p:txBody>
      </p:sp>
      <p:pic>
        <p:nvPicPr>
          <p:cNvPr id="314" name="Google Shape;314;p24"/>
          <p:cNvPicPr preferRelativeResize="0"/>
          <p:nvPr/>
        </p:nvPicPr>
        <p:blipFill rotWithShape="1">
          <a:blip r:embed="rId9">
            <a:alphaModFix/>
          </a:blip>
          <a:srcRect b="19560" l="24337" r="26701" t="22183"/>
          <a:stretch/>
        </p:blipFill>
        <p:spPr>
          <a:xfrm rot="-369500">
            <a:off x="12239685" y="7846520"/>
            <a:ext cx="4704034" cy="1866400"/>
          </a:xfrm>
          <a:prstGeom prst="rect">
            <a:avLst/>
          </a:prstGeom>
          <a:noFill/>
          <a:ln cap="flat" cmpd="sng" w="76200">
            <a:solidFill>
              <a:srgbClr val="00FFFF"/>
            </a:solidFill>
            <a:prstDash val="solid"/>
            <a:round/>
            <a:headEnd len="sm" w="sm" type="none"/>
            <a:tailEnd len="sm" w="sm" type="none"/>
          </a:ln>
        </p:spPr>
      </p:pic>
      <p:pic>
        <p:nvPicPr>
          <p:cNvPr id="315" name="Google Shape;315;p24"/>
          <p:cNvPicPr preferRelativeResize="0"/>
          <p:nvPr/>
        </p:nvPicPr>
        <p:blipFill rotWithShape="1">
          <a:blip r:embed="rId10">
            <a:alphaModFix/>
          </a:blip>
          <a:srcRect b="0" l="0" r="0" t="0"/>
          <a:stretch/>
        </p:blipFill>
        <p:spPr>
          <a:xfrm>
            <a:off x="3727673" y="5982913"/>
            <a:ext cx="2118300" cy="2118300"/>
          </a:xfrm>
          <a:prstGeom prst="ellipse">
            <a:avLst/>
          </a:prstGeom>
          <a:noFill/>
          <a:ln cap="flat" cmpd="sng" w="9525">
            <a:solidFill>
              <a:srgbClr val="00FFFF"/>
            </a:solidFill>
            <a:prstDash val="dash"/>
            <a:round/>
            <a:headEnd len="sm" w="sm" type="none"/>
            <a:tailEnd len="sm" w="sm" type="none"/>
          </a:ln>
        </p:spPr>
      </p:pic>
      <p:pic>
        <p:nvPicPr>
          <p:cNvPr id="316" name="Google Shape;316;p24"/>
          <p:cNvPicPr preferRelativeResize="0"/>
          <p:nvPr/>
        </p:nvPicPr>
        <p:blipFill rotWithShape="1">
          <a:blip r:embed="rId11">
            <a:alphaModFix/>
          </a:blip>
          <a:srcRect b="0" l="0" r="0" t="0"/>
          <a:stretch/>
        </p:blipFill>
        <p:spPr>
          <a:xfrm>
            <a:off x="648211" y="5982911"/>
            <a:ext cx="2118300" cy="2118300"/>
          </a:xfrm>
          <a:prstGeom prst="ellipse">
            <a:avLst/>
          </a:prstGeom>
          <a:noFill/>
          <a:ln cap="flat" cmpd="sng" w="9525">
            <a:solidFill>
              <a:srgbClr val="00FFFF"/>
            </a:solidFill>
            <a:prstDash val="dash"/>
            <a:round/>
            <a:headEnd len="sm" w="sm" type="none"/>
            <a:tailEnd len="sm" w="sm" type="none"/>
          </a:ln>
        </p:spPr>
      </p:pic>
      <p:pic>
        <p:nvPicPr>
          <p:cNvPr id="317" name="Google Shape;317;p24"/>
          <p:cNvPicPr preferRelativeResize="0"/>
          <p:nvPr/>
        </p:nvPicPr>
        <p:blipFill rotWithShape="1">
          <a:blip r:embed="rId12">
            <a:alphaModFix/>
          </a:blip>
          <a:srcRect b="0" l="0" r="0" t="0"/>
          <a:stretch/>
        </p:blipFill>
        <p:spPr>
          <a:xfrm>
            <a:off x="2117401" y="7916033"/>
            <a:ext cx="2118300" cy="2118300"/>
          </a:xfrm>
          <a:prstGeom prst="ellipse">
            <a:avLst/>
          </a:prstGeom>
          <a:noFill/>
          <a:ln cap="flat" cmpd="sng" w="9525">
            <a:solidFill>
              <a:srgbClr val="00FFFF"/>
            </a:solidFill>
            <a:prstDash val="dash"/>
            <a:round/>
            <a:headEnd len="sm" w="sm" type="none"/>
            <a:tailEnd len="sm" w="sm" type="none"/>
          </a:ln>
        </p:spPr>
      </p:pic>
      <p:pic>
        <p:nvPicPr>
          <p:cNvPr id="318" name="Google Shape;318;p24"/>
          <p:cNvPicPr preferRelativeResize="0"/>
          <p:nvPr/>
        </p:nvPicPr>
        <p:blipFill rotWithShape="1">
          <a:blip r:embed="rId13">
            <a:alphaModFix/>
          </a:blip>
          <a:srcRect b="0" l="0" r="0" t="0"/>
          <a:stretch/>
        </p:blipFill>
        <p:spPr>
          <a:xfrm>
            <a:off x="6667375" y="5982889"/>
            <a:ext cx="2118300" cy="2118300"/>
          </a:xfrm>
          <a:prstGeom prst="ellipse">
            <a:avLst/>
          </a:prstGeom>
          <a:noFill/>
          <a:ln cap="flat" cmpd="sng" w="9525">
            <a:solidFill>
              <a:srgbClr val="00FFFF"/>
            </a:solidFill>
            <a:prstDash val="dash"/>
            <a:round/>
            <a:headEnd len="sm" w="sm" type="none"/>
            <a:tailEnd len="sm" w="sm" type="none"/>
          </a:ln>
        </p:spPr>
      </p:pic>
      <p:pic>
        <p:nvPicPr>
          <p:cNvPr id="319" name="Google Shape;319;p24"/>
          <p:cNvPicPr preferRelativeResize="0"/>
          <p:nvPr/>
        </p:nvPicPr>
        <p:blipFill rotWithShape="1">
          <a:blip r:embed="rId14">
            <a:alphaModFix/>
          </a:blip>
          <a:srcRect b="0" l="0" r="0" t="0"/>
          <a:stretch/>
        </p:blipFill>
        <p:spPr>
          <a:xfrm>
            <a:off x="9607088" y="5982901"/>
            <a:ext cx="2118300" cy="2118300"/>
          </a:xfrm>
          <a:prstGeom prst="ellipse">
            <a:avLst/>
          </a:prstGeom>
          <a:noFill/>
          <a:ln cap="flat" cmpd="sng" w="9525">
            <a:solidFill>
              <a:srgbClr val="00FFFF"/>
            </a:solidFill>
            <a:prstDash val="dash"/>
            <a:round/>
            <a:headEnd len="sm" w="sm" type="none"/>
            <a:tailEnd len="sm" w="sm" type="none"/>
          </a:ln>
        </p:spPr>
      </p:pic>
      <p:pic>
        <p:nvPicPr>
          <p:cNvPr id="320" name="Google Shape;320;p24"/>
          <p:cNvPicPr preferRelativeResize="0"/>
          <p:nvPr/>
        </p:nvPicPr>
        <p:blipFill rotWithShape="1">
          <a:blip r:embed="rId15">
            <a:alphaModFix/>
          </a:blip>
          <a:srcRect b="0" l="0" r="0" t="0"/>
          <a:stretch/>
        </p:blipFill>
        <p:spPr>
          <a:xfrm>
            <a:off x="8137921" y="7839822"/>
            <a:ext cx="2118300" cy="2118300"/>
          </a:xfrm>
          <a:prstGeom prst="ellipse">
            <a:avLst/>
          </a:prstGeom>
          <a:noFill/>
          <a:ln cap="flat" cmpd="sng" w="9525">
            <a:solidFill>
              <a:srgbClr val="00FFFF"/>
            </a:solidFill>
            <a:prstDash val="dash"/>
            <a:round/>
            <a:headEnd len="sm" w="sm" type="none"/>
            <a:tailEnd len="sm" w="sm" type="none"/>
          </a:ln>
        </p:spPr>
      </p:pic>
      <p:pic>
        <p:nvPicPr>
          <p:cNvPr id="321" name="Google Shape;321;p24"/>
          <p:cNvPicPr preferRelativeResize="0"/>
          <p:nvPr/>
        </p:nvPicPr>
        <p:blipFill rotWithShape="1">
          <a:blip r:embed="rId16">
            <a:alphaModFix/>
          </a:blip>
          <a:srcRect b="0" l="0" r="0" t="0"/>
          <a:stretch/>
        </p:blipFill>
        <p:spPr>
          <a:xfrm>
            <a:off x="5216950" y="7901609"/>
            <a:ext cx="2118300" cy="2118300"/>
          </a:xfrm>
          <a:prstGeom prst="ellipse">
            <a:avLst/>
          </a:prstGeom>
          <a:noFill/>
          <a:ln cap="flat" cmpd="sng" w="9525">
            <a:solidFill>
              <a:srgbClr val="00FFFF"/>
            </a:solidFill>
            <a:prstDash val="dash"/>
            <a:round/>
            <a:headEnd len="sm" w="sm" type="none"/>
            <a:tailEnd len="sm" w="sm" type="none"/>
          </a:ln>
        </p:spPr>
      </p:pic>
      <p:pic>
        <p:nvPicPr>
          <p:cNvPr id="322" name="Google Shape;322;p24"/>
          <p:cNvPicPr preferRelativeResize="0"/>
          <p:nvPr/>
        </p:nvPicPr>
        <p:blipFill rotWithShape="1">
          <a:blip r:embed="rId17">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5"/>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Choix de la méthode</a:t>
            </a:r>
            <a:endParaRPr b="1"/>
          </a:p>
        </p:txBody>
      </p:sp>
      <p:sp>
        <p:nvSpPr>
          <p:cNvPr id="328" name="Google Shape;328;p25"/>
          <p:cNvSpPr txBox="1"/>
          <p:nvPr>
            <p:ph idx="1" type="body"/>
          </p:nvPr>
        </p:nvSpPr>
        <p:spPr>
          <a:xfrm>
            <a:off x="1334000" y="2304950"/>
            <a:ext cx="15610800" cy="7021500"/>
          </a:xfrm>
          <a:prstGeom prst="rect">
            <a:avLst/>
          </a:prstGeom>
          <a:noFill/>
          <a:ln>
            <a:noFill/>
          </a:ln>
        </p:spPr>
        <p:txBody>
          <a:bodyPr anchorCtr="0" anchor="ctr"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Comfortaa"/>
              <a:buChar char="⬜"/>
            </a:pPr>
            <a:r>
              <a:rPr lang="en">
                <a:solidFill>
                  <a:srgbClr val="CCCCCC"/>
                </a:solidFill>
              </a:rPr>
              <a:t>Facteurs influençant le choix des méthodes :</a:t>
            </a:r>
            <a:endParaRPr>
              <a:solidFill>
                <a:srgbClr val="CCCCCC"/>
              </a:solidFill>
            </a:endParaRPr>
          </a:p>
          <a:p>
            <a:pPr indent="0" lvl="0" marL="342900" rtl="0" algn="l">
              <a:lnSpc>
                <a:spcPct val="100000"/>
              </a:lnSpc>
              <a:spcBef>
                <a:spcPts val="0"/>
              </a:spcBef>
              <a:spcAft>
                <a:spcPts val="0"/>
              </a:spcAft>
              <a:buSzPts val="3600"/>
              <a:buNone/>
            </a:pPr>
            <a:r>
              <a:t/>
            </a:r>
            <a:endParaRPr>
              <a:solidFill>
                <a:srgbClr val="CCCCCC"/>
              </a:solidFill>
            </a:endParaRPr>
          </a:p>
          <a:p>
            <a:pPr indent="-412750" lvl="1" marL="1143000" rtl="0" algn="l">
              <a:lnSpc>
                <a:spcPct val="100000"/>
              </a:lnSpc>
              <a:spcBef>
                <a:spcPts val="600"/>
              </a:spcBef>
              <a:spcAft>
                <a:spcPts val="0"/>
              </a:spcAft>
              <a:buClr>
                <a:srgbClr val="CCCCCC"/>
              </a:buClr>
              <a:buSzPts val="3000"/>
              <a:buFont typeface="Comfortaa"/>
              <a:buChar char="⬜"/>
            </a:pPr>
            <a:r>
              <a:rPr lang="en" sz="3000">
                <a:solidFill>
                  <a:srgbClr val="CCCCCC"/>
                </a:solidFill>
              </a:rPr>
              <a:t>Étapes du cycle de vie</a:t>
            </a:r>
            <a:endParaRPr sz="3000">
              <a:solidFill>
                <a:srgbClr val="CCCCCC"/>
              </a:solidFill>
            </a:endParaRPr>
          </a:p>
          <a:p>
            <a:pPr indent="-412750" lvl="1" marL="1143000" rtl="0" algn="l">
              <a:lnSpc>
                <a:spcPct val="100000"/>
              </a:lnSpc>
              <a:spcBef>
                <a:spcPts val="600"/>
              </a:spcBef>
              <a:spcAft>
                <a:spcPts val="0"/>
              </a:spcAft>
              <a:buClr>
                <a:srgbClr val="CCCCCC"/>
              </a:buClr>
              <a:buSzPts val="3000"/>
              <a:buFont typeface="Comfortaa"/>
              <a:buChar char="⬜"/>
            </a:pPr>
            <a:r>
              <a:rPr lang="en" sz="3000">
                <a:solidFill>
                  <a:srgbClr val="CCCCCC"/>
                </a:solidFill>
              </a:rPr>
              <a:t>Caractéristiques des utilisateurs</a:t>
            </a:r>
            <a:endParaRPr sz="3000">
              <a:solidFill>
                <a:srgbClr val="CCCCCC"/>
              </a:solidFill>
            </a:endParaRPr>
          </a:p>
          <a:p>
            <a:pPr indent="-412750" lvl="1" marL="1143000" rtl="0" algn="l">
              <a:lnSpc>
                <a:spcPct val="100000"/>
              </a:lnSpc>
              <a:spcBef>
                <a:spcPts val="600"/>
              </a:spcBef>
              <a:spcAft>
                <a:spcPts val="0"/>
              </a:spcAft>
              <a:buClr>
                <a:srgbClr val="CCCCCC"/>
              </a:buClr>
              <a:buSzPts val="3000"/>
              <a:buFont typeface="Comfortaa"/>
              <a:buChar char="⬜"/>
            </a:pPr>
            <a:r>
              <a:rPr lang="en" sz="3000">
                <a:solidFill>
                  <a:srgbClr val="CCCCCC"/>
                </a:solidFill>
              </a:rPr>
              <a:t>Caractéristiques de la tâche à exécuter</a:t>
            </a:r>
            <a:endParaRPr sz="3000">
              <a:solidFill>
                <a:srgbClr val="CCCCCC"/>
              </a:solidFill>
            </a:endParaRPr>
          </a:p>
          <a:p>
            <a:pPr indent="-412750" lvl="1" marL="1143000" rtl="0" algn="l">
              <a:lnSpc>
                <a:spcPct val="100000"/>
              </a:lnSpc>
              <a:spcBef>
                <a:spcPts val="600"/>
              </a:spcBef>
              <a:spcAft>
                <a:spcPts val="0"/>
              </a:spcAft>
              <a:buClr>
                <a:srgbClr val="CCCCCC"/>
              </a:buClr>
              <a:buSzPts val="3000"/>
              <a:buFont typeface="Comfortaa"/>
              <a:buChar char="⬜"/>
            </a:pPr>
            <a:r>
              <a:rPr lang="en" sz="3000">
                <a:solidFill>
                  <a:srgbClr val="CCCCCC"/>
                </a:solidFill>
              </a:rPr>
              <a:t>Produit ou système lui-même</a:t>
            </a:r>
            <a:endParaRPr sz="3000">
              <a:solidFill>
                <a:srgbClr val="CCCCCC"/>
              </a:solidFill>
            </a:endParaRPr>
          </a:p>
          <a:p>
            <a:pPr indent="-412750" lvl="1" marL="1143000" rtl="0" algn="l">
              <a:lnSpc>
                <a:spcPct val="100000"/>
              </a:lnSpc>
              <a:spcBef>
                <a:spcPts val="600"/>
              </a:spcBef>
              <a:spcAft>
                <a:spcPts val="0"/>
              </a:spcAft>
              <a:buClr>
                <a:srgbClr val="CCCCCC"/>
              </a:buClr>
              <a:buSzPts val="3000"/>
              <a:buFont typeface="Comfortaa"/>
              <a:buChar char="⬜"/>
            </a:pPr>
            <a:r>
              <a:rPr lang="en" sz="3000">
                <a:solidFill>
                  <a:srgbClr val="CCCCCC"/>
                </a:solidFill>
              </a:rPr>
              <a:t>Contraintes du projet</a:t>
            </a:r>
            <a:endParaRPr sz="3000">
              <a:solidFill>
                <a:srgbClr val="CCCCCC"/>
              </a:solidFill>
            </a:endParaRPr>
          </a:p>
          <a:p>
            <a:pPr indent="-412750" lvl="1" marL="1143000" rtl="0" algn="l">
              <a:lnSpc>
                <a:spcPct val="100000"/>
              </a:lnSpc>
              <a:spcBef>
                <a:spcPts val="600"/>
              </a:spcBef>
              <a:spcAft>
                <a:spcPts val="0"/>
              </a:spcAft>
              <a:buClr>
                <a:srgbClr val="CCCCCC"/>
              </a:buClr>
              <a:buSzPts val="3000"/>
              <a:buFont typeface="Comfortaa"/>
              <a:buChar char="⬜"/>
            </a:pPr>
            <a:r>
              <a:rPr lang="en" sz="3000">
                <a:solidFill>
                  <a:srgbClr val="CCCCCC"/>
                </a:solidFill>
              </a:rPr>
              <a:t>Degré d'expertise en ergonomie disponible au sein de l'équipe</a:t>
            </a:r>
            <a:endParaRPr>
              <a:solidFill>
                <a:srgbClr val="CCCCCC"/>
              </a:solidFill>
            </a:endParaRPr>
          </a:p>
        </p:txBody>
      </p:sp>
      <p:sp>
        <p:nvSpPr>
          <p:cNvPr id="329" name="Google Shape;329;p2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30" name="Google Shape;330;p25"/>
          <p:cNvPicPr preferRelativeResize="0"/>
          <p:nvPr/>
        </p:nvPicPr>
        <p:blipFill rotWithShape="1">
          <a:blip r:embed="rId3">
            <a:alphaModFix/>
          </a:blip>
          <a:srcRect b="0" l="0" r="0" t="0"/>
          <a:stretch/>
        </p:blipFill>
        <p:spPr>
          <a:xfrm>
            <a:off x="1182100" y="959350"/>
            <a:ext cx="1007525" cy="100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Effect filter="fade" transition="in">
                                      <p:cBhvr>
                                        <p:cTn dur="500"/>
                                        <p:tgtEl>
                                          <p:spTgt spid="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animEffect filter="fade" transition="in">
                                      <p:cBhvr>
                                        <p:cTn dur="500"/>
                                        <p:tgtEl>
                                          <p:spTgt spid="3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animEffect filter="fade" transition="in">
                                      <p:cBhvr>
                                        <p:cTn dur="500"/>
                                        <p:tgtEl>
                                          <p:spTgt spid="3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animEffect filter="fade" transition="in">
                                      <p:cBhvr>
                                        <p:cTn dur="500"/>
                                        <p:tgtEl>
                                          <p:spTgt spid="3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animEffect filter="fade" transition="in">
                                      <p:cBhvr>
                                        <p:cTn dur="500"/>
                                        <p:tgtEl>
                                          <p:spTgt spid="3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5" st="5"/>
                                            </p:txEl>
                                          </p:spTgt>
                                        </p:tgtEl>
                                        <p:attrNameLst>
                                          <p:attrName>style.visibility</p:attrName>
                                        </p:attrNameLst>
                                      </p:cBhvr>
                                      <p:to>
                                        <p:strVal val="visible"/>
                                      </p:to>
                                    </p:set>
                                    <p:animEffect filter="fade" transition="in">
                                      <p:cBhvr>
                                        <p:cTn dur="500"/>
                                        <p:tgtEl>
                                          <p:spTgt spid="3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6" st="6"/>
                                            </p:txEl>
                                          </p:spTgt>
                                        </p:tgtEl>
                                        <p:attrNameLst>
                                          <p:attrName>style.visibility</p:attrName>
                                        </p:attrNameLst>
                                      </p:cBhvr>
                                      <p:to>
                                        <p:strVal val="visible"/>
                                      </p:to>
                                    </p:set>
                                    <p:animEffect filter="fade" transition="in">
                                      <p:cBhvr>
                                        <p:cTn dur="500"/>
                                        <p:tgtEl>
                                          <p:spTgt spid="3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7" st="7"/>
                                            </p:txEl>
                                          </p:spTgt>
                                        </p:tgtEl>
                                        <p:attrNameLst>
                                          <p:attrName>style.visibility</p:attrName>
                                        </p:attrNameLst>
                                      </p:cBhvr>
                                      <p:to>
                                        <p:strVal val="visible"/>
                                      </p:to>
                                    </p:set>
                                    <p:animEffect filter="fade" transition="in">
                                      <p:cBhvr>
                                        <p:cTn dur="500"/>
                                        <p:tgtEl>
                                          <p:spTgt spid="32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Les enregistreurs d’émotions</a:t>
            </a:r>
            <a:endParaRPr b="1"/>
          </a:p>
        </p:txBody>
      </p:sp>
      <p:sp>
        <p:nvSpPr>
          <p:cNvPr id="336" name="Google Shape;336;p26"/>
          <p:cNvSpPr txBox="1"/>
          <p:nvPr>
            <p:ph idx="1" type="body"/>
          </p:nvPr>
        </p:nvSpPr>
        <p:spPr>
          <a:xfrm>
            <a:off x="1334000" y="2304950"/>
            <a:ext cx="15770700" cy="7021500"/>
          </a:xfrm>
          <a:prstGeom prst="rect">
            <a:avLst/>
          </a:prstGeom>
          <a:noFill/>
          <a:ln>
            <a:noFill/>
          </a:ln>
        </p:spPr>
        <p:txBody>
          <a:bodyPr anchorCtr="0" anchor="t" bIns="182850" lIns="182850" spcFirstLastPara="1" rIns="182850" wrap="square" tIns="182850">
            <a:noAutofit/>
          </a:bodyPr>
          <a:lstStyle/>
          <a:p>
            <a:pPr indent="-419100" lvl="0" marL="800100" rtl="0" algn="l">
              <a:lnSpc>
                <a:spcPct val="130000"/>
              </a:lnSpc>
              <a:spcBef>
                <a:spcPts val="0"/>
              </a:spcBef>
              <a:spcAft>
                <a:spcPts val="0"/>
              </a:spcAft>
              <a:buClr>
                <a:srgbClr val="CCCCCC"/>
              </a:buClr>
              <a:buSzPts val="3000"/>
              <a:buFont typeface="Noto Sans Symbols"/>
              <a:buChar char="⬜"/>
            </a:pPr>
            <a:r>
              <a:rPr lang="en" sz="3000">
                <a:solidFill>
                  <a:srgbClr val="CCCCCC"/>
                </a:solidFill>
              </a:rPr>
              <a:t>un </a:t>
            </a:r>
            <a:r>
              <a:rPr b="1" lang="en" sz="3000">
                <a:solidFill>
                  <a:srgbClr val="CCCCCC"/>
                </a:solidFill>
              </a:rPr>
              <a:t>casque</a:t>
            </a:r>
            <a:r>
              <a:rPr lang="en" sz="3000">
                <a:solidFill>
                  <a:srgbClr val="CCCCCC"/>
                </a:solidFill>
              </a:rPr>
              <a:t> installé sur la tête de la personne pendant la réalisation d’une activité (apprentissage, lecture d’un site web, achat …)</a:t>
            </a:r>
            <a:endParaRPr sz="3000">
              <a:solidFill>
                <a:srgbClr val="CCCCCC"/>
              </a:solidFill>
            </a:endParaRPr>
          </a:p>
          <a:p>
            <a:pPr indent="-412750" lvl="1" marL="1143000" rtl="0" algn="l">
              <a:lnSpc>
                <a:spcPct val="130000"/>
              </a:lnSpc>
              <a:spcBef>
                <a:spcPts val="600"/>
              </a:spcBef>
              <a:spcAft>
                <a:spcPts val="0"/>
              </a:spcAft>
              <a:buClr>
                <a:srgbClr val="CCCCCC"/>
              </a:buClr>
              <a:buSzPts val="3000"/>
              <a:buFont typeface="Noto Sans Symbols"/>
              <a:buChar char="⬜"/>
            </a:pPr>
            <a:r>
              <a:rPr b="1" lang="en" sz="3000">
                <a:solidFill>
                  <a:srgbClr val="CCCCCC"/>
                </a:solidFill>
              </a:rPr>
              <a:t>Capteurs</a:t>
            </a:r>
            <a:r>
              <a:rPr lang="en" sz="3000">
                <a:solidFill>
                  <a:srgbClr val="CCCCCC"/>
                </a:solidFill>
              </a:rPr>
              <a:t> qui enregistrent des données sur le </a:t>
            </a:r>
            <a:r>
              <a:rPr b="1" lang="en" sz="3000">
                <a:solidFill>
                  <a:srgbClr val="CCCCCC"/>
                </a:solidFill>
              </a:rPr>
              <a:t>plaisir, la frustration, la méditation</a:t>
            </a:r>
            <a:r>
              <a:rPr lang="en" sz="3000">
                <a:solidFill>
                  <a:srgbClr val="CCCCCC"/>
                </a:solidFill>
              </a:rPr>
              <a:t> …</a:t>
            </a:r>
            <a:endParaRPr sz="3000">
              <a:solidFill>
                <a:srgbClr val="CCCCCC"/>
              </a:solidFill>
            </a:endParaRPr>
          </a:p>
        </p:txBody>
      </p:sp>
      <p:sp>
        <p:nvSpPr>
          <p:cNvPr id="337" name="Google Shape;337;p2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descr="https://emotiv.com/bitrix/components/bitrix/forum.interface/show_file.php?fid=4961" id="338" name="Google Shape;338;p26"/>
          <p:cNvPicPr preferRelativeResize="0"/>
          <p:nvPr/>
        </p:nvPicPr>
        <p:blipFill rotWithShape="1">
          <a:blip r:embed="rId3">
            <a:alphaModFix/>
          </a:blip>
          <a:srcRect b="0" l="0" r="0" t="0"/>
          <a:stretch/>
        </p:blipFill>
        <p:spPr>
          <a:xfrm>
            <a:off x="6921617" y="5575240"/>
            <a:ext cx="4567200" cy="2830500"/>
          </a:xfrm>
          <a:prstGeom prst="bevel">
            <a:avLst>
              <a:gd fmla="val 12500" name="adj"/>
            </a:avLst>
          </a:prstGeom>
          <a:noFill/>
          <a:ln cap="flat" cmpd="sng" w="9525">
            <a:solidFill>
              <a:srgbClr val="00FFFF"/>
            </a:solidFill>
            <a:prstDash val="dash"/>
            <a:round/>
            <a:headEnd len="sm" w="sm" type="none"/>
            <a:tailEnd len="sm" w="sm" type="none"/>
          </a:ln>
        </p:spPr>
      </p:pic>
      <p:pic>
        <p:nvPicPr>
          <p:cNvPr descr="http://www.extremetech.com/media/images/258003.jpg?thumb=y" id="339" name="Google Shape;339;p26"/>
          <p:cNvPicPr preferRelativeResize="0"/>
          <p:nvPr/>
        </p:nvPicPr>
        <p:blipFill rotWithShape="1">
          <a:blip r:embed="rId4">
            <a:alphaModFix/>
          </a:blip>
          <a:srcRect b="0" l="0" r="0" t="0"/>
          <a:stretch/>
        </p:blipFill>
        <p:spPr>
          <a:xfrm>
            <a:off x="12678841" y="5723742"/>
            <a:ext cx="3989909" cy="2830358"/>
          </a:xfrm>
          <a:prstGeom prst="rect">
            <a:avLst/>
          </a:prstGeom>
          <a:noFill/>
          <a:ln cap="flat" cmpd="sng" w="76200">
            <a:solidFill>
              <a:srgbClr val="00FFFF"/>
            </a:solidFill>
            <a:prstDash val="solid"/>
            <a:round/>
            <a:headEnd len="sm" w="sm" type="none"/>
            <a:tailEnd len="sm" w="sm" type="none"/>
          </a:ln>
        </p:spPr>
      </p:pic>
      <p:pic>
        <p:nvPicPr>
          <p:cNvPr id="340" name="Google Shape;340;p26"/>
          <p:cNvPicPr preferRelativeResize="0"/>
          <p:nvPr/>
        </p:nvPicPr>
        <p:blipFill rotWithShape="1">
          <a:blip r:embed="rId5">
            <a:alphaModFix/>
          </a:blip>
          <a:srcRect b="0" l="0" r="0" t="0"/>
          <a:stretch/>
        </p:blipFill>
        <p:spPr>
          <a:xfrm>
            <a:off x="1371600" y="5782148"/>
            <a:ext cx="4131417" cy="2623448"/>
          </a:xfrm>
          <a:prstGeom prst="rect">
            <a:avLst/>
          </a:prstGeom>
          <a:noFill/>
          <a:ln>
            <a:noFill/>
          </a:ln>
          <a:effectLst>
            <a:outerShdw blurRad="1428750" rotWithShape="0" algn="bl" dir="5400000" dist="19050">
              <a:srgbClr val="00FFFF"/>
            </a:outerShdw>
            <a:reflection blurRad="0" dir="5400000" dist="38100" endA="0" endPos="15000" fadeDir="5400012" kx="0" rotWithShape="0" algn="bl" stPos="0" sy="-100000" ky="0"/>
          </a:effectLst>
        </p:spPr>
      </p:pic>
      <p:cxnSp>
        <p:nvCxnSpPr>
          <p:cNvPr id="341" name="Google Shape;341;p26"/>
          <p:cNvCxnSpPr>
            <a:endCxn id="338" idx="4"/>
          </p:cNvCxnSpPr>
          <p:nvPr/>
        </p:nvCxnSpPr>
        <p:spPr>
          <a:xfrm flipH="1" rot="10800000">
            <a:off x="5496017" y="6990490"/>
            <a:ext cx="1425600" cy="776100"/>
          </a:xfrm>
          <a:prstGeom prst="curvedConnector3">
            <a:avLst>
              <a:gd fmla="val 50000" name="adj1"/>
            </a:avLst>
          </a:prstGeom>
          <a:noFill/>
          <a:ln cap="flat" cmpd="sng" w="38100">
            <a:solidFill>
              <a:srgbClr val="00FFFF"/>
            </a:solidFill>
            <a:prstDash val="dash"/>
            <a:round/>
            <a:headEnd len="sm" w="sm" type="none"/>
            <a:tailEnd len="med" w="med" type="triangle"/>
          </a:ln>
        </p:spPr>
      </p:cxnSp>
      <p:cxnSp>
        <p:nvCxnSpPr>
          <p:cNvPr id="342" name="Google Shape;342;p26"/>
          <p:cNvCxnSpPr>
            <a:endCxn id="338" idx="0"/>
          </p:cNvCxnSpPr>
          <p:nvPr/>
        </p:nvCxnSpPr>
        <p:spPr>
          <a:xfrm rot="10800000">
            <a:off x="11488817" y="6990490"/>
            <a:ext cx="1718400" cy="734400"/>
          </a:xfrm>
          <a:prstGeom prst="curvedConnector3">
            <a:avLst>
              <a:gd fmla="val 50000" name="adj1"/>
            </a:avLst>
          </a:prstGeom>
          <a:noFill/>
          <a:ln cap="flat" cmpd="sng" w="38100">
            <a:solidFill>
              <a:srgbClr val="00FFFF"/>
            </a:solidFill>
            <a:prstDash val="dash"/>
            <a:round/>
            <a:headEnd len="med" w="med" type="triangle"/>
            <a:tailEnd len="sm" w="sm" type="none"/>
          </a:ln>
        </p:spPr>
      </p:cxnSp>
      <p:sp>
        <p:nvSpPr>
          <p:cNvPr id="343" name="Google Shape;343;p26"/>
          <p:cNvSpPr/>
          <p:nvPr/>
        </p:nvSpPr>
        <p:spPr>
          <a:xfrm rot="345587">
            <a:off x="3392590" y="5567683"/>
            <a:ext cx="2747169" cy="682934"/>
          </a:xfrm>
          <a:prstGeom prst="roundRect">
            <a:avLst>
              <a:gd fmla="val 16667" name="adj"/>
            </a:avLst>
          </a:prstGeom>
          <a:solidFill>
            <a:srgbClr val="B20150"/>
          </a:solidFill>
          <a:ln cap="flat" cmpd="sng" w="9525">
            <a:solidFill>
              <a:srgbClr val="2C3C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Oswald"/>
                <a:ea typeface="Oswald"/>
                <a:cs typeface="Oswald"/>
                <a:sym typeface="Oswald"/>
              </a:rPr>
              <a:t>Casque Emotiv EPOC+</a:t>
            </a:r>
            <a:endParaRPr b="0" i="0" sz="2400" u="none" cap="none" strike="noStrike">
              <a:solidFill>
                <a:srgbClr val="FFFFFF"/>
              </a:solidFill>
              <a:latin typeface="Oswald"/>
              <a:ea typeface="Oswald"/>
              <a:cs typeface="Oswald"/>
              <a:sym typeface="Oswald"/>
            </a:endParaRPr>
          </a:p>
        </p:txBody>
      </p:sp>
      <p:pic>
        <p:nvPicPr>
          <p:cNvPr id="344" name="Google Shape;344;p26"/>
          <p:cNvPicPr preferRelativeResize="0"/>
          <p:nvPr/>
        </p:nvPicPr>
        <p:blipFill rotWithShape="1">
          <a:blip r:embed="rId6">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Le trajet oculaire</a:t>
            </a:r>
            <a:endParaRPr b="1"/>
          </a:p>
        </p:txBody>
      </p:sp>
      <p:sp>
        <p:nvSpPr>
          <p:cNvPr id="350" name="Google Shape;350;p27"/>
          <p:cNvSpPr txBox="1"/>
          <p:nvPr>
            <p:ph idx="1" type="body"/>
          </p:nvPr>
        </p:nvSpPr>
        <p:spPr>
          <a:xfrm>
            <a:off x="1334000" y="2304950"/>
            <a:ext cx="15770700" cy="7021500"/>
          </a:xfrm>
          <a:prstGeom prst="rect">
            <a:avLst/>
          </a:prstGeom>
          <a:noFill/>
          <a:ln>
            <a:noFill/>
          </a:ln>
        </p:spPr>
        <p:txBody>
          <a:bodyPr anchorCtr="0" anchor="t" bIns="182850" lIns="182850" spcFirstLastPara="1" rIns="182850" wrap="square" tIns="182850">
            <a:noAutofit/>
          </a:bodyPr>
          <a:lstStyle/>
          <a:p>
            <a:pPr indent="-457200" lvl="0" marL="800100" rtl="0" algn="l">
              <a:lnSpc>
                <a:spcPct val="100000"/>
              </a:lnSpc>
              <a:spcBef>
                <a:spcPts val="0"/>
              </a:spcBef>
              <a:spcAft>
                <a:spcPts val="0"/>
              </a:spcAft>
              <a:buClr>
                <a:srgbClr val="CCCCCC"/>
              </a:buClr>
              <a:buSzPts val="3600"/>
              <a:buFont typeface="Comfortaa"/>
              <a:buChar char="⬜"/>
            </a:pPr>
            <a:r>
              <a:rPr lang="en">
                <a:solidFill>
                  <a:srgbClr val="CCCCCC"/>
                </a:solidFill>
              </a:rPr>
              <a:t>Distribution des fixations oculaires sur un tableau, un texte et une partition musicale (Baccino)</a:t>
            </a:r>
            <a:endParaRPr>
              <a:solidFill>
                <a:srgbClr val="CCCCCC"/>
              </a:solidFill>
            </a:endParaRPr>
          </a:p>
          <a:p>
            <a:pPr indent="0" lvl="0" marL="0" rtl="0" algn="l">
              <a:lnSpc>
                <a:spcPct val="100000"/>
              </a:lnSpc>
              <a:spcBef>
                <a:spcPts val="0"/>
              </a:spcBef>
              <a:spcAft>
                <a:spcPts val="0"/>
              </a:spcAft>
              <a:buSzPts val="3600"/>
              <a:buNone/>
            </a:pPr>
            <a:r>
              <a:t/>
            </a:r>
            <a:endParaRPr>
              <a:solidFill>
                <a:srgbClr val="CCCCCC"/>
              </a:solidFill>
            </a:endParaRPr>
          </a:p>
          <a:p>
            <a:pPr indent="0" lvl="0" marL="0" rtl="0" algn="l">
              <a:lnSpc>
                <a:spcPct val="100000"/>
              </a:lnSpc>
              <a:spcBef>
                <a:spcPts val="0"/>
              </a:spcBef>
              <a:spcAft>
                <a:spcPts val="0"/>
              </a:spcAft>
              <a:buSzPts val="3600"/>
              <a:buNone/>
            </a:pPr>
            <a:r>
              <a:t/>
            </a:r>
            <a:endParaRPr>
              <a:solidFill>
                <a:srgbClr val="CCCCCC"/>
              </a:solidFill>
            </a:endParaRPr>
          </a:p>
          <a:p>
            <a:pPr indent="0" lvl="0" marL="0" rtl="0" algn="l">
              <a:lnSpc>
                <a:spcPct val="100000"/>
              </a:lnSpc>
              <a:spcBef>
                <a:spcPts val="0"/>
              </a:spcBef>
              <a:spcAft>
                <a:spcPts val="0"/>
              </a:spcAft>
              <a:buSzPts val="3600"/>
              <a:buNone/>
            </a:pPr>
            <a:r>
              <a:t/>
            </a:r>
            <a:endParaRPr>
              <a:solidFill>
                <a:srgbClr val="CCCCCC"/>
              </a:solidFill>
            </a:endParaRPr>
          </a:p>
          <a:p>
            <a:pPr indent="0" lvl="0" marL="0" rtl="0" algn="l">
              <a:lnSpc>
                <a:spcPct val="100000"/>
              </a:lnSpc>
              <a:spcBef>
                <a:spcPts val="0"/>
              </a:spcBef>
              <a:spcAft>
                <a:spcPts val="0"/>
              </a:spcAft>
              <a:buSzPts val="3600"/>
              <a:buNone/>
            </a:pPr>
            <a:r>
              <a:t/>
            </a:r>
            <a:endParaRPr>
              <a:solidFill>
                <a:srgbClr val="CCCCCC"/>
              </a:solidFill>
            </a:endParaRPr>
          </a:p>
          <a:p>
            <a:pPr indent="0" lvl="0" marL="0" rtl="0" algn="l">
              <a:lnSpc>
                <a:spcPct val="100000"/>
              </a:lnSpc>
              <a:spcBef>
                <a:spcPts val="0"/>
              </a:spcBef>
              <a:spcAft>
                <a:spcPts val="0"/>
              </a:spcAft>
              <a:buSzPts val="3600"/>
              <a:buNone/>
            </a:pPr>
            <a:r>
              <a:t/>
            </a:r>
            <a:endParaRPr>
              <a:solidFill>
                <a:srgbClr val="CCCCCC"/>
              </a:solidFill>
            </a:endParaRPr>
          </a:p>
          <a:p>
            <a:pPr indent="0" lvl="0" marL="0" rtl="0" algn="l">
              <a:lnSpc>
                <a:spcPct val="100000"/>
              </a:lnSpc>
              <a:spcBef>
                <a:spcPts val="0"/>
              </a:spcBef>
              <a:spcAft>
                <a:spcPts val="0"/>
              </a:spcAft>
              <a:buSzPts val="3600"/>
              <a:buNone/>
            </a:pPr>
            <a:r>
              <a:t/>
            </a:r>
            <a:endParaRPr>
              <a:solidFill>
                <a:srgbClr val="CCCCCC"/>
              </a:solidFill>
            </a:endParaRPr>
          </a:p>
          <a:p>
            <a:pPr indent="0" lvl="0" marL="0" rtl="0" algn="l">
              <a:lnSpc>
                <a:spcPct val="100000"/>
              </a:lnSpc>
              <a:spcBef>
                <a:spcPts val="0"/>
              </a:spcBef>
              <a:spcAft>
                <a:spcPts val="0"/>
              </a:spcAft>
              <a:buSzPts val="3600"/>
              <a:buNone/>
            </a:pPr>
            <a:r>
              <a:t/>
            </a:r>
            <a:endParaRPr>
              <a:solidFill>
                <a:srgbClr val="CCCCCC"/>
              </a:solidFill>
            </a:endParaRPr>
          </a:p>
          <a:p>
            <a:pPr indent="0" lvl="0" marL="0" rtl="0" algn="l">
              <a:lnSpc>
                <a:spcPct val="100000"/>
              </a:lnSpc>
              <a:spcBef>
                <a:spcPts val="0"/>
              </a:spcBef>
              <a:spcAft>
                <a:spcPts val="0"/>
              </a:spcAft>
              <a:buSzPts val="3600"/>
              <a:buNone/>
            </a:pPr>
            <a:r>
              <a:t/>
            </a:r>
            <a:endParaRPr>
              <a:solidFill>
                <a:srgbClr val="CCCCCC"/>
              </a:solidFill>
            </a:endParaRPr>
          </a:p>
          <a:p>
            <a:pPr indent="0" lvl="0" marL="0" rtl="0" algn="l">
              <a:lnSpc>
                <a:spcPct val="100000"/>
              </a:lnSpc>
              <a:spcBef>
                <a:spcPts val="0"/>
              </a:spcBef>
              <a:spcAft>
                <a:spcPts val="0"/>
              </a:spcAft>
              <a:buSzPts val="3600"/>
              <a:buNone/>
            </a:pPr>
            <a:r>
              <a:t/>
            </a:r>
            <a:endParaRPr b="1" sz="2400">
              <a:solidFill>
                <a:srgbClr val="CCCCCC"/>
              </a:solidFill>
            </a:endParaRPr>
          </a:p>
          <a:p>
            <a:pPr indent="0" lvl="0" marL="0" rtl="0" algn="l">
              <a:lnSpc>
                <a:spcPct val="100000"/>
              </a:lnSpc>
              <a:spcBef>
                <a:spcPts val="0"/>
              </a:spcBef>
              <a:spcAft>
                <a:spcPts val="0"/>
              </a:spcAft>
              <a:buClr>
                <a:srgbClr val="000000"/>
              </a:buClr>
              <a:buSzPts val="1100"/>
              <a:buFont typeface="Arial"/>
              <a:buNone/>
            </a:pPr>
            <a:r>
              <a:rPr b="1" lang="en" sz="2400">
                <a:solidFill>
                  <a:srgbClr val="CCCCCC"/>
                </a:solidFill>
              </a:rPr>
              <a:t>A consulter aussi </a:t>
            </a:r>
            <a:r>
              <a:rPr lang="en" sz="2400">
                <a:solidFill>
                  <a:srgbClr val="CCCCCC"/>
                </a:solidFill>
              </a:rPr>
              <a:t>:</a:t>
            </a:r>
            <a:endParaRPr sz="2400">
              <a:solidFill>
                <a:srgbClr val="CCCCCC"/>
              </a:solidFill>
            </a:endParaRPr>
          </a:p>
          <a:p>
            <a:pPr indent="0" lvl="0" marL="0" rtl="0" algn="l">
              <a:lnSpc>
                <a:spcPct val="100000"/>
              </a:lnSpc>
              <a:spcBef>
                <a:spcPts val="0"/>
              </a:spcBef>
              <a:spcAft>
                <a:spcPts val="0"/>
              </a:spcAft>
              <a:buClr>
                <a:srgbClr val="000000"/>
              </a:buClr>
              <a:buSzPts val="1100"/>
              <a:buFont typeface="Arial"/>
              <a:buNone/>
            </a:pPr>
            <a:r>
              <a:rPr lang="en" sz="1800">
                <a:solidFill>
                  <a:srgbClr val="CCCCCC"/>
                </a:solidFill>
              </a:rPr>
              <a:t>http://s.billard.free.fr/referencement/?2009/04/01/545-eye-tracking-lecture-en-f-en-e-ou-bien-en-forme-de-cacahuete</a:t>
            </a:r>
            <a:endParaRPr sz="1800">
              <a:solidFill>
                <a:srgbClr val="CCCCCC"/>
              </a:solidFill>
            </a:endParaRPr>
          </a:p>
          <a:p>
            <a:pPr indent="0" lvl="0" marL="0" rtl="0" algn="l">
              <a:lnSpc>
                <a:spcPct val="100000"/>
              </a:lnSpc>
              <a:spcBef>
                <a:spcPts val="0"/>
              </a:spcBef>
              <a:spcAft>
                <a:spcPts val="0"/>
              </a:spcAft>
              <a:buSzPts val="3600"/>
              <a:buNone/>
            </a:pPr>
            <a:r>
              <a:t/>
            </a:r>
            <a:endParaRPr sz="1800">
              <a:solidFill>
                <a:srgbClr val="CCCCCC"/>
              </a:solidFill>
            </a:endParaRPr>
          </a:p>
        </p:txBody>
      </p:sp>
      <p:sp>
        <p:nvSpPr>
          <p:cNvPr id="351" name="Google Shape;351;p2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52" name="Google Shape;352;p27"/>
          <p:cNvPicPr preferRelativeResize="0"/>
          <p:nvPr/>
        </p:nvPicPr>
        <p:blipFill rotWithShape="1">
          <a:blip r:embed="rId3">
            <a:alphaModFix/>
          </a:blip>
          <a:srcRect b="0" l="0" r="0" t="0"/>
          <a:stretch/>
        </p:blipFill>
        <p:spPr>
          <a:xfrm>
            <a:off x="5007984" y="4110961"/>
            <a:ext cx="6304527" cy="4019079"/>
          </a:xfrm>
          <a:prstGeom prst="rect">
            <a:avLst/>
          </a:prstGeom>
          <a:noFill/>
          <a:ln>
            <a:noFill/>
          </a:ln>
        </p:spPr>
      </p:pic>
      <p:pic>
        <p:nvPicPr>
          <p:cNvPr id="353" name="Google Shape;353;p27"/>
          <p:cNvPicPr preferRelativeResize="0"/>
          <p:nvPr/>
        </p:nvPicPr>
        <p:blipFill rotWithShape="1">
          <a:blip r:embed="rId4">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59" name="Google Shape;359;p28"/>
          <p:cNvPicPr preferRelativeResize="0"/>
          <p:nvPr/>
        </p:nvPicPr>
        <p:blipFill rotWithShape="1">
          <a:blip r:embed="rId3">
            <a:alphaModFix/>
          </a:blip>
          <a:srcRect b="0" l="0" r="0" t="0"/>
          <a:stretch/>
        </p:blipFill>
        <p:spPr>
          <a:xfrm>
            <a:off x="6900775" y="2354450"/>
            <a:ext cx="4105200" cy="2095500"/>
          </a:xfrm>
          <a:prstGeom prst="roundRect">
            <a:avLst>
              <a:gd fmla="val 16667" name="adj"/>
            </a:avLst>
          </a:prstGeom>
          <a:noFill/>
          <a:ln>
            <a:noFill/>
          </a:ln>
          <a:effectLst>
            <a:outerShdw blurRad="1428750" rotWithShape="0" algn="bl" dir="5400000" dist="19050">
              <a:srgbClr val="FFFFFF">
                <a:alpha val="69803"/>
              </a:srgbClr>
            </a:outerShdw>
            <a:reflection blurRad="0" dir="5400000" dist="38100" endA="0" endPos="15000" fadeDir="5400012" kx="0" rotWithShape="0" algn="bl" stPos="0" sy="-100000" ky="0"/>
          </a:effectLst>
        </p:spPr>
      </p:pic>
      <p:pic>
        <p:nvPicPr>
          <p:cNvPr id="360" name="Google Shape;360;p28"/>
          <p:cNvPicPr preferRelativeResize="0"/>
          <p:nvPr/>
        </p:nvPicPr>
        <p:blipFill rotWithShape="1">
          <a:blip r:embed="rId4">
            <a:alphaModFix/>
          </a:blip>
          <a:srcRect b="0" l="0" r="0" t="0"/>
          <a:stretch/>
        </p:blipFill>
        <p:spPr>
          <a:xfrm>
            <a:off x="614647" y="6524900"/>
            <a:ext cx="5273700" cy="3334800"/>
          </a:xfrm>
          <a:prstGeom prst="roundRect">
            <a:avLst>
              <a:gd fmla="val 16667" name="adj"/>
            </a:avLst>
          </a:prstGeom>
          <a:noFill/>
          <a:ln>
            <a:noFill/>
          </a:ln>
          <a:effectLst>
            <a:outerShdw blurRad="1428750" rotWithShape="0" algn="bl" dir="5400000" dist="19050">
              <a:srgbClr val="FFFFFF">
                <a:alpha val="69803"/>
              </a:srgbClr>
            </a:outerShdw>
            <a:reflection blurRad="0" dir="5400000" dist="38100" endA="0" endPos="15000" fadeDir="5400012" kx="0" rotWithShape="0" algn="bl" stPos="0" sy="-100000" ky="0"/>
          </a:effectLst>
        </p:spPr>
      </p:pic>
      <p:pic>
        <p:nvPicPr>
          <p:cNvPr id="361" name="Google Shape;361;p28"/>
          <p:cNvPicPr preferRelativeResize="0"/>
          <p:nvPr/>
        </p:nvPicPr>
        <p:blipFill rotWithShape="1">
          <a:blip r:embed="rId5">
            <a:alphaModFix/>
          </a:blip>
          <a:srcRect b="0" l="0" r="0" t="0"/>
          <a:stretch/>
        </p:blipFill>
        <p:spPr>
          <a:xfrm>
            <a:off x="6900849" y="7428200"/>
            <a:ext cx="4105200" cy="2431500"/>
          </a:xfrm>
          <a:prstGeom prst="roundRect">
            <a:avLst>
              <a:gd fmla="val 16667" name="adj"/>
            </a:avLst>
          </a:prstGeom>
          <a:noFill/>
          <a:ln>
            <a:noFill/>
          </a:ln>
          <a:effectLst>
            <a:outerShdw blurRad="1428750" rotWithShape="0" algn="bl" dir="5400000" dist="19050">
              <a:srgbClr val="FFFFFF">
                <a:alpha val="69803"/>
              </a:srgbClr>
            </a:outerShdw>
            <a:reflection blurRad="0" dir="5400000" dist="38100" endA="0" endPos="15000" fadeDir="5400012" kx="0" rotWithShape="0" algn="bl" stPos="0" sy="-100000" ky="0"/>
          </a:effectLst>
        </p:spPr>
      </p:pic>
      <p:pic>
        <p:nvPicPr>
          <p:cNvPr id="362" name="Google Shape;362;p28"/>
          <p:cNvPicPr preferRelativeResize="0"/>
          <p:nvPr/>
        </p:nvPicPr>
        <p:blipFill rotWithShape="1">
          <a:blip r:embed="rId6">
            <a:alphaModFix/>
          </a:blip>
          <a:srcRect b="0" l="0" r="0" t="0"/>
          <a:stretch/>
        </p:blipFill>
        <p:spPr>
          <a:xfrm>
            <a:off x="6900763" y="4877463"/>
            <a:ext cx="4105200" cy="2121300"/>
          </a:xfrm>
          <a:prstGeom prst="roundRect">
            <a:avLst>
              <a:gd fmla="val 16667" name="adj"/>
            </a:avLst>
          </a:prstGeom>
          <a:noFill/>
          <a:ln>
            <a:noFill/>
          </a:ln>
          <a:effectLst>
            <a:outerShdw blurRad="1428750" rotWithShape="0" algn="bl" dir="5400000" dist="19050">
              <a:srgbClr val="FFFFFF">
                <a:alpha val="69803"/>
              </a:srgbClr>
            </a:outerShdw>
            <a:reflection blurRad="0" dir="5400000" dist="38100" endA="0" endPos="15000" fadeDir="5400012" kx="0" rotWithShape="0" algn="bl" stPos="0" sy="-100000" ky="0"/>
          </a:effectLst>
        </p:spPr>
      </p:pic>
      <p:pic>
        <p:nvPicPr>
          <p:cNvPr id="363" name="Google Shape;363;p28"/>
          <p:cNvPicPr preferRelativeResize="0"/>
          <p:nvPr/>
        </p:nvPicPr>
        <p:blipFill rotWithShape="1">
          <a:blip r:embed="rId7">
            <a:alphaModFix/>
          </a:blip>
          <a:srcRect b="0" l="0" r="0" t="0"/>
          <a:stretch/>
        </p:blipFill>
        <p:spPr>
          <a:xfrm>
            <a:off x="12017955" y="5140375"/>
            <a:ext cx="5655600" cy="2052600"/>
          </a:xfrm>
          <a:prstGeom prst="roundRect">
            <a:avLst>
              <a:gd fmla="val 16667" name="adj"/>
            </a:avLst>
          </a:prstGeom>
          <a:noFill/>
          <a:ln>
            <a:noFill/>
          </a:ln>
          <a:effectLst>
            <a:outerShdw blurRad="1428750" rotWithShape="0" algn="bl" dir="5400000" dist="19050">
              <a:srgbClr val="FFFFFF">
                <a:alpha val="69803"/>
              </a:srgbClr>
            </a:outerShdw>
            <a:reflection blurRad="0" dir="5400000" dist="38100" endA="0" endPos="15000" fadeDir="5400012" kx="0" rotWithShape="0" algn="bl" stPos="0" sy="-100000" ky="0"/>
          </a:effectLst>
        </p:spPr>
      </p:pic>
      <p:pic>
        <p:nvPicPr>
          <p:cNvPr id="364" name="Google Shape;364;p28"/>
          <p:cNvPicPr preferRelativeResize="0"/>
          <p:nvPr/>
        </p:nvPicPr>
        <p:blipFill rotWithShape="1">
          <a:blip r:embed="rId8">
            <a:alphaModFix/>
          </a:blip>
          <a:srcRect b="0" l="0" r="0" t="0"/>
          <a:stretch/>
        </p:blipFill>
        <p:spPr>
          <a:xfrm>
            <a:off x="12018153" y="7807100"/>
            <a:ext cx="5194500" cy="2052600"/>
          </a:xfrm>
          <a:prstGeom prst="roundRect">
            <a:avLst>
              <a:gd fmla="val 16667" name="adj"/>
            </a:avLst>
          </a:prstGeom>
          <a:noFill/>
          <a:ln>
            <a:noFill/>
          </a:ln>
          <a:effectLst>
            <a:outerShdw blurRad="1428750" rotWithShape="0" algn="bl" dir="5400000" dist="19050">
              <a:srgbClr val="FFFFFF">
                <a:alpha val="69803"/>
              </a:srgbClr>
            </a:outerShdw>
            <a:reflection blurRad="0" dir="5400000" dist="38100" endA="0" endPos="15000" fadeDir="5400012" kx="0" rotWithShape="0" algn="bl" stPos="0" sy="-100000" ky="0"/>
          </a:effectLst>
        </p:spPr>
      </p:pic>
      <p:pic>
        <p:nvPicPr>
          <p:cNvPr id="365" name="Google Shape;365;p28"/>
          <p:cNvPicPr preferRelativeResize="0"/>
          <p:nvPr/>
        </p:nvPicPr>
        <p:blipFill rotWithShape="1">
          <a:blip r:embed="rId9">
            <a:alphaModFix/>
          </a:blip>
          <a:srcRect b="0" l="0" r="0" t="0"/>
          <a:stretch/>
        </p:blipFill>
        <p:spPr>
          <a:xfrm>
            <a:off x="694156" y="2354438"/>
            <a:ext cx="5194500" cy="3334800"/>
          </a:xfrm>
          <a:prstGeom prst="roundRect">
            <a:avLst>
              <a:gd fmla="val 16667" name="adj"/>
            </a:avLst>
          </a:prstGeom>
          <a:noFill/>
          <a:ln>
            <a:noFill/>
          </a:ln>
          <a:effectLst>
            <a:outerShdw blurRad="1428750" rotWithShape="0" algn="bl" dir="5400000" dist="19050">
              <a:srgbClr val="FFFFFF">
                <a:alpha val="69803"/>
              </a:srgbClr>
            </a:outerShdw>
            <a:reflection blurRad="0" dir="5400000" dist="38100" endA="0" endPos="15000" fadeDir="5400012" kx="0" rotWithShape="0" algn="bl" stPos="0" sy="-100000" ky="0"/>
          </a:effectLst>
        </p:spPr>
      </p:pic>
      <p:pic>
        <p:nvPicPr>
          <p:cNvPr id="366" name="Google Shape;366;p28"/>
          <p:cNvPicPr preferRelativeResize="0"/>
          <p:nvPr/>
        </p:nvPicPr>
        <p:blipFill rotWithShape="1">
          <a:blip r:embed="rId10">
            <a:alphaModFix/>
          </a:blip>
          <a:srcRect b="0" l="0" r="0" t="0"/>
          <a:stretch/>
        </p:blipFill>
        <p:spPr>
          <a:xfrm>
            <a:off x="12017938" y="534896"/>
            <a:ext cx="5752500" cy="3915000"/>
          </a:xfrm>
          <a:prstGeom prst="roundRect">
            <a:avLst>
              <a:gd fmla="val 16667" name="adj"/>
            </a:avLst>
          </a:prstGeom>
          <a:noFill/>
          <a:ln>
            <a:noFill/>
          </a:ln>
          <a:effectLst>
            <a:outerShdw blurRad="1428750" rotWithShape="0" algn="bl" dir="5400000" dist="19050">
              <a:srgbClr val="FFFFFF">
                <a:alpha val="69803"/>
              </a:srgbClr>
            </a:outerShdw>
            <a:reflection blurRad="0" dir="5400000" dist="38100" endA="0" endPos="15000" fadeDir="5400012" kx="0" rotWithShape="0" algn="bl" stPos="0" sy="-100000" ky="0"/>
          </a:effectLst>
        </p:spPr>
      </p:pic>
      <p:sp>
        <p:nvSpPr>
          <p:cNvPr id="367" name="Google Shape;367;p2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Zones d’intérêt et données</a:t>
            </a:r>
            <a:endParaRPr b="1"/>
          </a:p>
        </p:txBody>
      </p:sp>
      <p:pic>
        <p:nvPicPr>
          <p:cNvPr id="368" name="Google Shape;368;p28"/>
          <p:cNvPicPr preferRelativeResize="0"/>
          <p:nvPr/>
        </p:nvPicPr>
        <p:blipFill rotWithShape="1">
          <a:blip r:embed="rId11">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9"/>
          <p:cNvSpPr/>
          <p:nvPr/>
        </p:nvSpPr>
        <p:spPr>
          <a:xfrm>
            <a:off x="7086600" y="0"/>
            <a:ext cx="11201100" cy="10287000"/>
          </a:xfrm>
          <a:prstGeom prst="rect">
            <a:avLst/>
          </a:prstGeom>
          <a:gradFill>
            <a:gsLst>
              <a:gs pos="0">
                <a:schemeClr val="lt1"/>
              </a:gs>
              <a:gs pos="100000">
                <a:srgbClr val="FFFFFF"/>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9"/>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Les émotions</a:t>
            </a:r>
            <a:endParaRPr b="1"/>
          </a:p>
        </p:txBody>
      </p:sp>
      <p:sp>
        <p:nvSpPr>
          <p:cNvPr id="375" name="Google Shape;375;p2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sp>
        <p:nvSpPr>
          <p:cNvPr id="376" name="Google Shape;376;p29"/>
          <p:cNvSpPr txBox="1"/>
          <p:nvPr/>
        </p:nvSpPr>
        <p:spPr>
          <a:xfrm>
            <a:off x="694150" y="2302225"/>
            <a:ext cx="6177300" cy="7382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CCCCCC"/>
              </a:solidFill>
              <a:latin typeface="Comfortaa"/>
              <a:ea typeface="Comfortaa"/>
              <a:cs typeface="Comfortaa"/>
              <a:sym typeface="Comfortaa"/>
            </a:endParaRPr>
          </a:p>
          <a:p>
            <a:pPr indent="-425450" lvl="1" marL="685800" marR="0" rtl="0" algn="l">
              <a:lnSpc>
                <a:spcPct val="100000"/>
              </a:lnSpc>
              <a:spcBef>
                <a:spcPts val="600"/>
              </a:spcBef>
              <a:spcAft>
                <a:spcPts val="0"/>
              </a:spcAft>
              <a:buClr>
                <a:srgbClr val="CCCCCC"/>
              </a:buClr>
              <a:buSzPts val="3600"/>
              <a:buFont typeface="Comfortaa"/>
              <a:buChar char="⬜"/>
            </a:pPr>
            <a:r>
              <a:rPr b="0" i="0" lang="en" sz="2400" u="none" cap="none" strike="noStrike">
                <a:solidFill>
                  <a:srgbClr val="CCCCCC"/>
                </a:solidFill>
                <a:latin typeface="Comfortaa"/>
                <a:ea typeface="Comfortaa"/>
                <a:cs typeface="Comfortaa"/>
                <a:sym typeface="Comfortaa"/>
              </a:rPr>
              <a:t>Ce sont des </a:t>
            </a:r>
            <a:r>
              <a:rPr b="1" i="0" lang="en" sz="2400" u="none" cap="none" strike="noStrike">
                <a:solidFill>
                  <a:srgbClr val="CCCCCC"/>
                </a:solidFill>
                <a:latin typeface="Comfortaa"/>
                <a:ea typeface="Comfortaa"/>
                <a:cs typeface="Comfortaa"/>
                <a:sym typeface="Comfortaa"/>
              </a:rPr>
              <a:t>réactions affectives</a:t>
            </a:r>
            <a:r>
              <a:rPr b="0" i="0" lang="en" sz="2400" u="none" cap="none" strike="noStrike">
                <a:solidFill>
                  <a:srgbClr val="CCCCCC"/>
                </a:solidFill>
                <a:latin typeface="Comfortaa"/>
                <a:ea typeface="Comfortaa"/>
                <a:cs typeface="Comfortaa"/>
                <a:sym typeface="Comfortaa"/>
              </a:rPr>
              <a:t> immédiates, directes et non pathologiques qui entraînent des modifications physiologiques intenses (</a:t>
            </a:r>
            <a:r>
              <a:rPr b="0" i="1" lang="en" sz="2400" u="none" cap="none" strike="noStrike">
                <a:solidFill>
                  <a:srgbClr val="CCCCCC"/>
                </a:solidFill>
                <a:latin typeface="Comfortaa"/>
                <a:ea typeface="Comfortaa"/>
                <a:cs typeface="Comfortaa"/>
                <a:sym typeface="Comfortaa"/>
              </a:rPr>
              <a:t>sudation, rythme cardiaque élevé</a:t>
            </a:r>
            <a:r>
              <a:rPr b="0" i="0" lang="en" sz="2400" u="none" cap="none" strike="noStrike">
                <a:solidFill>
                  <a:srgbClr val="CCCCCC"/>
                </a:solidFill>
                <a:latin typeface="Comfortaa"/>
                <a:ea typeface="Comfortaa"/>
                <a:cs typeface="Comfortaa"/>
                <a:sym typeface="Comfortaa"/>
              </a:rPr>
              <a:t>), d’une durée généralement courte. </a:t>
            </a:r>
            <a:endParaRPr b="0" i="0" sz="2400" u="none" cap="none" strike="noStrike">
              <a:solidFill>
                <a:srgbClr val="CCCCCC"/>
              </a:solidFill>
              <a:latin typeface="Comfortaa"/>
              <a:ea typeface="Comfortaa"/>
              <a:cs typeface="Comfortaa"/>
              <a:sym typeface="Comfortaa"/>
            </a:endParaRPr>
          </a:p>
          <a:p>
            <a:pPr indent="-450850" lvl="1" marL="685800" marR="0" rtl="0" algn="l">
              <a:lnSpc>
                <a:spcPct val="100000"/>
              </a:lnSpc>
              <a:spcBef>
                <a:spcPts val="3311"/>
              </a:spcBef>
              <a:spcAft>
                <a:spcPts val="0"/>
              </a:spcAft>
              <a:buClr>
                <a:srgbClr val="CCCCCC"/>
              </a:buClr>
              <a:buSzPts val="3600"/>
              <a:buFont typeface="Comfortaa"/>
              <a:buChar char="⬜"/>
            </a:pPr>
            <a:r>
              <a:rPr b="0" i="0" lang="en" sz="2400" u="none" cap="none" strike="noStrike">
                <a:solidFill>
                  <a:srgbClr val="CCCCCC"/>
                </a:solidFill>
                <a:latin typeface="Comfortaa"/>
                <a:ea typeface="Comfortaa"/>
                <a:cs typeface="Comfortaa"/>
                <a:sym typeface="Comfortaa"/>
              </a:rPr>
              <a:t>Des </a:t>
            </a:r>
            <a:r>
              <a:rPr b="1" i="0" lang="en" sz="2400" u="none" cap="none" strike="noStrike">
                <a:solidFill>
                  <a:srgbClr val="CCCCCC"/>
                </a:solidFill>
                <a:latin typeface="Comfortaa"/>
                <a:ea typeface="Comfortaa"/>
                <a:cs typeface="Comfortaa"/>
                <a:sym typeface="Comfortaa"/>
              </a:rPr>
              <a:t>marqueurs comportementaux</a:t>
            </a:r>
            <a:r>
              <a:rPr b="0" i="0" lang="en" sz="2400" u="none" cap="none" strike="noStrike">
                <a:solidFill>
                  <a:srgbClr val="CCCCCC"/>
                </a:solidFill>
                <a:latin typeface="Comfortaa"/>
                <a:ea typeface="Comfortaa"/>
                <a:cs typeface="Comfortaa"/>
                <a:sym typeface="Comfortaa"/>
              </a:rPr>
              <a:t> permettent d’analyser les émotions et donnent des indications sur les effets d’une situation sur la personne qui la vit et des éléments pour l’améliorer si nécessaire. Elles peuvent être complexes et mixtes.</a:t>
            </a:r>
            <a:endParaRPr b="0" i="0" sz="3600" u="none" cap="none" strike="noStrike">
              <a:solidFill>
                <a:srgbClr val="CCCCCC"/>
              </a:solidFill>
              <a:latin typeface="Comfortaa"/>
              <a:ea typeface="Comfortaa"/>
              <a:cs typeface="Comfortaa"/>
              <a:sym typeface="Comfortaa"/>
            </a:endParaRPr>
          </a:p>
          <a:p>
            <a:pPr indent="0" lvl="0" marL="457200" marR="0" rtl="0" algn="l">
              <a:lnSpc>
                <a:spcPct val="100000"/>
              </a:lnSpc>
              <a:spcBef>
                <a:spcPts val="3311"/>
              </a:spcBef>
              <a:spcAft>
                <a:spcPts val="0"/>
              </a:spcAft>
              <a:buClr>
                <a:srgbClr val="000000"/>
              </a:buClr>
              <a:buSzPts val="2400"/>
              <a:buFont typeface="Arial"/>
              <a:buNone/>
            </a:pPr>
            <a:r>
              <a:t/>
            </a:r>
            <a:endParaRPr b="0" i="0" sz="2400" u="none" cap="none" strike="noStrike">
              <a:solidFill>
                <a:srgbClr val="CCCCCC"/>
              </a:solidFill>
              <a:latin typeface="Comfortaa"/>
              <a:ea typeface="Comfortaa"/>
              <a:cs typeface="Comfortaa"/>
              <a:sym typeface="Comfortaa"/>
            </a:endParaRPr>
          </a:p>
        </p:txBody>
      </p:sp>
      <p:sp>
        <p:nvSpPr>
          <p:cNvPr id="377" name="Google Shape;377;p29"/>
          <p:cNvSpPr/>
          <p:nvPr/>
        </p:nvSpPr>
        <p:spPr>
          <a:xfrm>
            <a:off x="7812275" y="-20462"/>
            <a:ext cx="10287000" cy="10287000"/>
          </a:xfrm>
          <a:prstGeom prst="ellipse">
            <a:avLst/>
          </a:prstGeom>
          <a:solidFill>
            <a:srgbClr val="FFFFFF"/>
          </a:solidFill>
          <a:ln cap="flat" cmpd="sng" w="9525">
            <a:solidFill>
              <a:srgbClr val="00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pic>
        <p:nvPicPr>
          <p:cNvPr id="378" name="Google Shape;378;p29"/>
          <p:cNvPicPr preferRelativeResize="0"/>
          <p:nvPr/>
        </p:nvPicPr>
        <p:blipFill rotWithShape="1">
          <a:blip r:embed="rId3">
            <a:alphaModFix/>
          </a:blip>
          <a:srcRect b="1445" l="2395" r="2527" t="2102"/>
          <a:stretch/>
        </p:blipFill>
        <p:spPr>
          <a:xfrm>
            <a:off x="16363009" y="6761372"/>
            <a:ext cx="1544100" cy="1749000"/>
          </a:xfrm>
          <a:prstGeom prst="roundRect">
            <a:avLst>
              <a:gd fmla="val 32319" name="adj"/>
            </a:avLst>
          </a:prstGeom>
          <a:noFill/>
          <a:ln cap="flat" cmpd="sng" w="9525">
            <a:solidFill>
              <a:srgbClr val="00FFFF"/>
            </a:solidFill>
            <a:prstDash val="dash"/>
            <a:round/>
            <a:headEnd len="sm" w="sm" type="none"/>
            <a:tailEnd len="sm" w="sm" type="none"/>
          </a:ln>
        </p:spPr>
      </p:pic>
      <p:pic>
        <p:nvPicPr>
          <p:cNvPr id="379" name="Google Shape;379;p29"/>
          <p:cNvPicPr preferRelativeResize="0"/>
          <p:nvPr/>
        </p:nvPicPr>
        <p:blipFill rotWithShape="1">
          <a:blip r:embed="rId4">
            <a:alphaModFix/>
          </a:blip>
          <a:srcRect b="0" l="0" r="0" t="0"/>
          <a:stretch/>
        </p:blipFill>
        <p:spPr>
          <a:xfrm>
            <a:off x="8540301" y="132450"/>
            <a:ext cx="8830953" cy="9981186"/>
          </a:xfrm>
          <a:prstGeom prst="rect">
            <a:avLst/>
          </a:prstGeom>
          <a:noFill/>
          <a:ln>
            <a:noFill/>
          </a:ln>
        </p:spPr>
      </p:pic>
      <p:sp>
        <p:nvSpPr>
          <p:cNvPr id="380" name="Google Shape;380;p29"/>
          <p:cNvSpPr/>
          <p:nvPr/>
        </p:nvSpPr>
        <p:spPr>
          <a:xfrm>
            <a:off x="16626725" y="249200"/>
            <a:ext cx="1016700" cy="55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omfortaa"/>
                <a:ea typeface="Comfortaa"/>
                <a:cs typeface="Comfortaa"/>
                <a:sym typeface="Comfortaa"/>
              </a:rPr>
              <a:t>1980</a:t>
            </a:r>
            <a:endParaRPr b="1" i="0" sz="2400" u="none" cap="none" strike="noStrike">
              <a:solidFill>
                <a:schemeClr val="dk1"/>
              </a:solidFill>
              <a:latin typeface="Comfortaa"/>
              <a:ea typeface="Comfortaa"/>
              <a:cs typeface="Comfortaa"/>
              <a:sym typeface="Comfortaa"/>
            </a:endParaRPr>
          </a:p>
        </p:txBody>
      </p:sp>
      <p:sp>
        <p:nvSpPr>
          <p:cNvPr id="381" name="Google Shape;381;p29"/>
          <p:cNvSpPr/>
          <p:nvPr/>
        </p:nvSpPr>
        <p:spPr>
          <a:xfrm>
            <a:off x="17722063" y="6700526"/>
            <a:ext cx="238800" cy="238800"/>
          </a:xfrm>
          <a:prstGeom prst="ellipse">
            <a:avLst/>
          </a:prstGeom>
          <a:solidFill>
            <a:srgbClr val="00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9"/>
          <p:cNvSpPr/>
          <p:nvPr/>
        </p:nvSpPr>
        <p:spPr>
          <a:xfrm>
            <a:off x="16626738" y="8510376"/>
            <a:ext cx="238800" cy="238800"/>
          </a:xfrm>
          <a:prstGeom prst="ellipse">
            <a:avLst/>
          </a:prstGeom>
          <a:solidFill>
            <a:srgbClr val="00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3" name="Google Shape;383;p29"/>
          <p:cNvPicPr preferRelativeResize="0"/>
          <p:nvPr/>
        </p:nvPicPr>
        <p:blipFill rotWithShape="1">
          <a:blip r:embed="rId5">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5000" fill="hold"/>
                                        <p:tgtEl>
                                          <p:spTgt spid="379"/>
                                        </p:tgtEl>
                                        <p:attrNameLst>
                                          <p:attrName>r</p:attrName>
                                        </p:attrNameLst>
                                      </p:cBhvr>
                                    </p:animRot>
                                  </p:childTnLst>
                                </p:cTn>
                              </p:par>
                              <p:par>
                                <p:cTn fill="hold" nodeType="withEffect" presetClass="emph" presetID="8" presetSubtype="0">
                                  <p:stCondLst>
                                    <p:cond delay="0"/>
                                  </p:stCondLst>
                                  <p:childTnLst>
                                    <p:animRot by="-21600000">
                                      <p:cBhvr>
                                        <p:cTn dur="5000" fill="hold"/>
                                        <p:tgtEl>
                                          <p:spTgt spid="37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Introduction</a:t>
            </a:r>
            <a:endParaRPr b="1"/>
          </a:p>
        </p:txBody>
      </p:sp>
      <p:sp>
        <p:nvSpPr>
          <p:cNvPr id="117" name="Google Shape;117;p3"/>
          <p:cNvSpPr txBox="1"/>
          <p:nvPr>
            <p:ph idx="1" type="body"/>
          </p:nvPr>
        </p:nvSpPr>
        <p:spPr>
          <a:xfrm>
            <a:off x="1334000" y="2304950"/>
            <a:ext cx="15610800" cy="7365900"/>
          </a:xfrm>
          <a:prstGeom prst="rect">
            <a:avLst/>
          </a:prstGeom>
          <a:noFill/>
          <a:ln>
            <a:noFill/>
          </a:ln>
        </p:spPr>
        <p:txBody>
          <a:bodyPr anchorCtr="0" anchor="t"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Comfortaa"/>
              <a:buChar char="⬜"/>
            </a:pPr>
            <a:r>
              <a:rPr lang="en">
                <a:solidFill>
                  <a:srgbClr val="CCCCCC"/>
                </a:solidFill>
              </a:rPr>
              <a:t>Rappels</a:t>
            </a:r>
            <a:endParaRPr>
              <a:solidFill>
                <a:srgbClr val="CCCCCC"/>
              </a:solidFill>
            </a:endParaRPr>
          </a:p>
          <a:p>
            <a:pPr indent="-450850" lvl="1" marL="685800" rtl="0" algn="l">
              <a:lnSpc>
                <a:spcPct val="100000"/>
              </a:lnSpc>
              <a:spcBef>
                <a:spcPts val="600"/>
              </a:spcBef>
              <a:spcAft>
                <a:spcPts val="0"/>
              </a:spcAft>
              <a:buClr>
                <a:srgbClr val="CCCCCC"/>
              </a:buClr>
              <a:buSzPts val="3600"/>
              <a:buFont typeface="Comfortaa"/>
              <a:buChar char="⬜"/>
            </a:pPr>
            <a:r>
              <a:rPr lang="en" sz="3000">
                <a:solidFill>
                  <a:srgbClr val="CCCCCC"/>
                </a:solidFill>
              </a:rPr>
              <a:t>Tâche prescrite : </a:t>
            </a:r>
            <a:br>
              <a:rPr lang="en" sz="3000">
                <a:solidFill>
                  <a:srgbClr val="CCCCCC"/>
                </a:solidFill>
              </a:rPr>
            </a:br>
            <a:r>
              <a:rPr lang="en" sz="3000">
                <a:solidFill>
                  <a:srgbClr val="CCCCCC"/>
                </a:solidFill>
              </a:rPr>
              <a:t>Ce qui est demandé (par l’organisation) (la consigne)</a:t>
            </a:r>
            <a:endParaRPr sz="3000">
              <a:solidFill>
                <a:srgbClr val="CCCCCC"/>
              </a:solidFill>
            </a:endParaRPr>
          </a:p>
          <a:p>
            <a:pPr indent="-412750" lvl="1" marL="685800" rtl="0" algn="l">
              <a:lnSpc>
                <a:spcPct val="100000"/>
              </a:lnSpc>
              <a:spcBef>
                <a:spcPts val="600"/>
              </a:spcBef>
              <a:spcAft>
                <a:spcPts val="0"/>
              </a:spcAft>
              <a:buClr>
                <a:srgbClr val="CCCCCC"/>
              </a:buClr>
              <a:buSzPts val="3000"/>
              <a:buFont typeface="Comfortaa"/>
              <a:buChar char="⬜"/>
            </a:pPr>
            <a:r>
              <a:rPr lang="en" sz="3000">
                <a:solidFill>
                  <a:srgbClr val="CCCCCC"/>
                </a:solidFill>
              </a:rPr>
              <a:t>Tâche effective : </a:t>
            </a:r>
            <a:br>
              <a:rPr lang="en" sz="3000">
                <a:solidFill>
                  <a:srgbClr val="CCCCCC"/>
                </a:solidFill>
              </a:rPr>
            </a:br>
            <a:r>
              <a:rPr lang="en" sz="3000">
                <a:solidFill>
                  <a:srgbClr val="CCCCCC"/>
                </a:solidFill>
              </a:rPr>
              <a:t>Ce qui est réalisé par l’utilisateur (le résultat)</a:t>
            </a:r>
            <a:endParaRPr sz="3000">
              <a:solidFill>
                <a:srgbClr val="CCCCCC"/>
              </a:solidFill>
            </a:endParaRPr>
          </a:p>
          <a:p>
            <a:pPr indent="-412750" lvl="1" marL="685800" rtl="0" algn="l">
              <a:lnSpc>
                <a:spcPct val="100000"/>
              </a:lnSpc>
              <a:spcBef>
                <a:spcPts val="600"/>
              </a:spcBef>
              <a:spcAft>
                <a:spcPts val="0"/>
              </a:spcAft>
              <a:buClr>
                <a:srgbClr val="CCCCCC"/>
              </a:buClr>
              <a:buSzPts val="3000"/>
              <a:buFont typeface="Comfortaa"/>
              <a:buChar char="⬜"/>
            </a:pPr>
            <a:r>
              <a:rPr lang="en" sz="3000">
                <a:solidFill>
                  <a:srgbClr val="CCCCCC"/>
                </a:solidFill>
              </a:rPr>
              <a:t> Activité : Façon dont l’utilisateur réalise la tâche (le déroulement)</a:t>
            </a:r>
            <a:endParaRPr sz="3000">
              <a:solidFill>
                <a:srgbClr val="CCCCCC"/>
              </a:solidFill>
            </a:endParaRPr>
          </a:p>
          <a:p>
            <a:pPr indent="0" lvl="0" marL="685800" rtl="0" algn="l">
              <a:lnSpc>
                <a:spcPct val="100000"/>
              </a:lnSpc>
              <a:spcBef>
                <a:spcPts val="600"/>
              </a:spcBef>
              <a:spcAft>
                <a:spcPts val="0"/>
              </a:spcAft>
              <a:buSzPts val="3600"/>
              <a:buNone/>
            </a:pPr>
            <a:r>
              <a:t/>
            </a:r>
            <a:endParaRPr sz="3000">
              <a:solidFill>
                <a:srgbClr val="CCCCCC"/>
              </a:solidFill>
            </a:endParaRPr>
          </a:p>
          <a:p>
            <a:pPr indent="-342900" lvl="0" marL="342900" rtl="0" algn="l">
              <a:lnSpc>
                <a:spcPct val="100000"/>
              </a:lnSpc>
              <a:spcBef>
                <a:spcPts val="2000"/>
              </a:spcBef>
              <a:spcAft>
                <a:spcPts val="0"/>
              </a:spcAft>
              <a:buClr>
                <a:srgbClr val="CCCCCC"/>
              </a:buClr>
              <a:buSzPts val="3600"/>
              <a:buFont typeface="Comfortaa"/>
              <a:buChar char="⬜"/>
            </a:pPr>
            <a:r>
              <a:rPr lang="en">
                <a:solidFill>
                  <a:srgbClr val="CCCCCC"/>
                </a:solidFill>
              </a:rPr>
              <a:t>Pour proposer/concevoir des outils, il est nécessaire d’analyser l’activité, mais :</a:t>
            </a:r>
            <a:endParaRPr>
              <a:solidFill>
                <a:srgbClr val="CCCCCC"/>
              </a:solidFill>
            </a:endParaRPr>
          </a:p>
          <a:p>
            <a:pPr indent="-412750" lvl="1" marL="685800" rtl="0" algn="l">
              <a:lnSpc>
                <a:spcPct val="100000"/>
              </a:lnSpc>
              <a:spcBef>
                <a:spcPts val="600"/>
              </a:spcBef>
              <a:spcAft>
                <a:spcPts val="0"/>
              </a:spcAft>
              <a:buClr>
                <a:srgbClr val="CCCCCC"/>
              </a:buClr>
              <a:buSzPts val="3000"/>
              <a:buFont typeface="Comfortaa"/>
              <a:buChar char="⬜"/>
            </a:pPr>
            <a:r>
              <a:rPr lang="en" sz="3000">
                <a:solidFill>
                  <a:srgbClr val="CCCCCC"/>
                </a:solidFill>
              </a:rPr>
              <a:t>L'activité est partiellement observable : on n'en voit que le résultat.</a:t>
            </a:r>
            <a:endParaRPr sz="3000">
              <a:solidFill>
                <a:srgbClr val="CCCCCC"/>
              </a:solidFill>
            </a:endParaRPr>
          </a:p>
          <a:p>
            <a:pPr indent="-412750" lvl="1" marL="685800" rtl="0" algn="l">
              <a:lnSpc>
                <a:spcPct val="100000"/>
              </a:lnSpc>
              <a:spcBef>
                <a:spcPts val="600"/>
              </a:spcBef>
              <a:spcAft>
                <a:spcPts val="0"/>
              </a:spcAft>
              <a:buClr>
                <a:srgbClr val="CCCCCC"/>
              </a:buClr>
              <a:buSzPts val="3000"/>
              <a:buFont typeface="Noto Sans Symbols"/>
              <a:buChar char="⬜"/>
            </a:pPr>
            <a:r>
              <a:rPr b="1" lang="en" sz="3000">
                <a:solidFill>
                  <a:srgbClr val="CCCCCC"/>
                </a:solidFill>
              </a:rPr>
              <a:t>Problème </a:t>
            </a:r>
            <a:r>
              <a:rPr lang="en" sz="3000">
                <a:solidFill>
                  <a:srgbClr val="CCCCCC"/>
                </a:solidFill>
              </a:rPr>
              <a:t>: la description de l'activité de l’utilisateur n'est jamais l'activité « réelle », mais un modèle de l'activité, plus ou moins proche de l'activité « réelle » de l’utilisateur.</a:t>
            </a:r>
            <a:endParaRPr sz="3000">
              <a:solidFill>
                <a:srgbClr val="CCCCCC"/>
              </a:solidFill>
            </a:endParaRPr>
          </a:p>
          <a:p>
            <a:pPr indent="0" lvl="0" marL="342900" marR="0" rtl="0" algn="l">
              <a:lnSpc>
                <a:spcPct val="100000"/>
              </a:lnSpc>
              <a:spcBef>
                <a:spcPts val="0"/>
              </a:spcBef>
              <a:spcAft>
                <a:spcPts val="0"/>
              </a:spcAft>
              <a:buSzPts val="3600"/>
              <a:buNone/>
            </a:pPr>
            <a:r>
              <a:t/>
            </a:r>
            <a:endParaRPr sz="3000">
              <a:solidFill>
                <a:srgbClr val="CCCCCC"/>
              </a:solidFill>
            </a:endParaRPr>
          </a:p>
        </p:txBody>
      </p:sp>
      <p:sp>
        <p:nvSpPr>
          <p:cNvPr id="118" name="Google Shape;118;p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19" name="Google Shape;119;p3"/>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1000"/>
                                        <p:tgtEl>
                                          <p:spTgt spid="1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Effect filter="fade" transition="in">
                                      <p:cBhvr>
                                        <p:cTn dur="1000"/>
                                        <p:tgtEl>
                                          <p:spTgt spid="1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Effect filter="fade" transition="in">
                                      <p:cBhvr>
                                        <p:cTn dur="1000"/>
                                        <p:tgtEl>
                                          <p:spTgt spid="1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animEffect filter="fade" transition="in">
                                      <p:cBhvr>
                                        <p:cTn dur="1000"/>
                                        <p:tgtEl>
                                          <p:spTgt spid="1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4" st="4"/>
                                            </p:txEl>
                                          </p:spTgt>
                                        </p:tgtEl>
                                        <p:attrNameLst>
                                          <p:attrName>style.visibility</p:attrName>
                                        </p:attrNameLst>
                                      </p:cBhvr>
                                      <p:to>
                                        <p:strVal val="visible"/>
                                      </p:to>
                                    </p:set>
                                    <p:animEffect filter="fade" transition="in">
                                      <p:cBhvr>
                                        <p:cTn dur="1000"/>
                                        <p:tgtEl>
                                          <p:spTgt spid="1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5" st="5"/>
                                            </p:txEl>
                                          </p:spTgt>
                                        </p:tgtEl>
                                        <p:attrNameLst>
                                          <p:attrName>style.visibility</p:attrName>
                                        </p:attrNameLst>
                                      </p:cBhvr>
                                      <p:to>
                                        <p:strVal val="visible"/>
                                      </p:to>
                                    </p:set>
                                    <p:animEffect filter="fade" transition="in">
                                      <p:cBhvr>
                                        <p:cTn dur="1000"/>
                                        <p:tgtEl>
                                          <p:spTgt spid="1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6" st="6"/>
                                            </p:txEl>
                                          </p:spTgt>
                                        </p:tgtEl>
                                        <p:attrNameLst>
                                          <p:attrName>style.visibility</p:attrName>
                                        </p:attrNameLst>
                                      </p:cBhvr>
                                      <p:to>
                                        <p:strVal val="visible"/>
                                      </p:to>
                                    </p:set>
                                    <p:animEffect filter="fade" transition="in">
                                      <p:cBhvr>
                                        <p:cTn dur="1000"/>
                                        <p:tgtEl>
                                          <p:spTgt spid="1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7" st="7"/>
                                            </p:txEl>
                                          </p:spTgt>
                                        </p:tgtEl>
                                        <p:attrNameLst>
                                          <p:attrName>style.visibility</p:attrName>
                                        </p:attrNameLst>
                                      </p:cBhvr>
                                      <p:to>
                                        <p:strVal val="visible"/>
                                      </p:to>
                                    </p:set>
                                    <p:animEffect filter="fade" transition="in">
                                      <p:cBhvr>
                                        <p:cTn dur="1000"/>
                                        <p:tgtEl>
                                          <p:spTgt spid="1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8" st="8"/>
                                            </p:txEl>
                                          </p:spTgt>
                                        </p:tgtEl>
                                        <p:attrNameLst>
                                          <p:attrName>style.visibility</p:attrName>
                                        </p:attrNameLst>
                                      </p:cBhvr>
                                      <p:to>
                                        <p:strVal val="visible"/>
                                      </p:to>
                                    </p:set>
                                    <p:animEffect filter="fade" transition="in">
                                      <p:cBhvr>
                                        <p:cTn dur="1000"/>
                                        <p:tgtEl>
                                          <p:spTgt spid="11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7" name="Shape 387"/>
        <p:cNvGrpSpPr/>
        <p:nvPr/>
      </p:nvGrpSpPr>
      <p:grpSpPr>
        <a:xfrm>
          <a:off x="0" y="0"/>
          <a:ext cx="0" cy="0"/>
          <a:chOff x="0" y="0"/>
          <a:chExt cx="0" cy="0"/>
        </a:xfrm>
      </p:grpSpPr>
      <p:sp>
        <p:nvSpPr>
          <p:cNvPr id="388" name="Google Shape;388;p3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389" name="Google Shape;389;p30"/>
          <p:cNvPicPr preferRelativeResize="0"/>
          <p:nvPr/>
        </p:nvPicPr>
        <p:blipFill rotWithShape="1">
          <a:blip r:embed="rId3">
            <a:alphaModFix/>
          </a:blip>
          <a:srcRect b="0" l="0" r="0" t="0"/>
          <a:stretch/>
        </p:blipFill>
        <p:spPr>
          <a:xfrm>
            <a:off x="0" y="-9"/>
            <a:ext cx="18288001" cy="2886119"/>
          </a:xfrm>
          <a:prstGeom prst="rect">
            <a:avLst/>
          </a:prstGeom>
          <a:noFill/>
          <a:ln>
            <a:noFill/>
          </a:ln>
        </p:spPr>
      </p:pic>
      <p:pic>
        <p:nvPicPr>
          <p:cNvPr id="390" name="Google Shape;390;p30" title="[PROJET] HumanConnect @Ob.i Lab - IUT de Montpellier">
            <a:hlinkClick r:id="rId4"/>
          </p:cNvPr>
          <p:cNvPicPr preferRelativeResize="0"/>
          <p:nvPr/>
        </p:nvPicPr>
        <p:blipFill rotWithShape="1">
          <a:blip r:embed="rId5">
            <a:alphaModFix/>
          </a:blip>
          <a:srcRect b="0" l="0" r="0" t="0"/>
          <a:stretch/>
        </p:blipFill>
        <p:spPr>
          <a:xfrm>
            <a:off x="4210089" y="2886101"/>
            <a:ext cx="9867829" cy="7400900"/>
          </a:xfrm>
          <a:prstGeom prst="rect">
            <a:avLst/>
          </a:prstGeom>
          <a:noFill/>
          <a:ln>
            <a:noFill/>
          </a:ln>
        </p:spPr>
      </p:pic>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Traces numériques</a:t>
            </a:r>
            <a:endParaRPr b="1"/>
          </a:p>
        </p:txBody>
      </p:sp>
      <p:sp>
        <p:nvSpPr>
          <p:cNvPr id="396" name="Google Shape;396;p31"/>
          <p:cNvSpPr txBox="1"/>
          <p:nvPr>
            <p:ph idx="1" type="body"/>
          </p:nvPr>
        </p:nvSpPr>
        <p:spPr>
          <a:xfrm>
            <a:off x="1334000" y="2304950"/>
            <a:ext cx="15770700" cy="7021500"/>
          </a:xfrm>
          <a:prstGeom prst="rect">
            <a:avLst/>
          </a:prstGeom>
          <a:noFill/>
          <a:ln>
            <a:noFill/>
          </a:ln>
        </p:spPr>
        <p:txBody>
          <a:bodyPr anchorCtr="0" anchor="t" bIns="182850" lIns="182850" spcFirstLastPara="1" rIns="182850" wrap="square" tIns="182850">
            <a:noAutofit/>
          </a:bodyPr>
          <a:lstStyle/>
          <a:p>
            <a:pPr indent="-419100" lvl="0" marL="800100" rtl="0" algn="l">
              <a:lnSpc>
                <a:spcPct val="100000"/>
              </a:lnSpc>
              <a:spcBef>
                <a:spcPts val="0"/>
              </a:spcBef>
              <a:spcAft>
                <a:spcPts val="0"/>
              </a:spcAft>
              <a:buClr>
                <a:srgbClr val="CCCCCC"/>
              </a:buClr>
              <a:buSzPts val="3000"/>
              <a:buFont typeface="Comfortaa"/>
              <a:buChar char="⬜"/>
            </a:pPr>
            <a:r>
              <a:rPr lang="en" sz="3000">
                <a:solidFill>
                  <a:srgbClr val="CCCCCC"/>
                </a:solidFill>
              </a:rPr>
              <a:t>Vidéo d’utilisation</a:t>
            </a:r>
            <a:endParaRPr sz="3000">
              <a:solidFill>
                <a:srgbClr val="CCCCCC"/>
              </a:solidFill>
            </a:endParaRPr>
          </a:p>
        </p:txBody>
      </p:sp>
      <p:sp>
        <p:nvSpPr>
          <p:cNvPr id="397" name="Google Shape;397;p3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descr="Capture d’écran 2012-11-08 à 11.36.14.png" id="398" name="Google Shape;398;p31"/>
          <p:cNvPicPr preferRelativeResize="0"/>
          <p:nvPr/>
        </p:nvPicPr>
        <p:blipFill rotWithShape="1">
          <a:blip r:embed="rId3">
            <a:alphaModFix/>
          </a:blip>
          <a:srcRect b="0" l="0" r="0" t="0"/>
          <a:stretch/>
        </p:blipFill>
        <p:spPr>
          <a:xfrm>
            <a:off x="1334000" y="3760300"/>
            <a:ext cx="4914900" cy="1828800"/>
          </a:xfrm>
          <a:prstGeom prst="rect">
            <a:avLst/>
          </a:prstGeom>
          <a:noFill/>
          <a:ln>
            <a:noFill/>
          </a:ln>
        </p:spPr>
      </p:pic>
      <p:pic>
        <p:nvPicPr>
          <p:cNvPr id="399" name="Google Shape;399;p31"/>
          <p:cNvPicPr preferRelativeResize="0"/>
          <p:nvPr/>
        </p:nvPicPr>
        <p:blipFill rotWithShape="1">
          <a:blip r:embed="rId4">
            <a:alphaModFix/>
          </a:blip>
          <a:srcRect b="0" l="0" r="0" t="0"/>
          <a:stretch/>
        </p:blipFill>
        <p:spPr>
          <a:xfrm>
            <a:off x="9427800" y="0"/>
            <a:ext cx="8860201" cy="8860223"/>
          </a:xfrm>
          <a:prstGeom prst="rect">
            <a:avLst/>
          </a:prstGeom>
          <a:noFill/>
          <a:ln>
            <a:noFill/>
          </a:ln>
        </p:spPr>
      </p:pic>
      <p:pic>
        <p:nvPicPr>
          <p:cNvPr descr="Image result for youtube live" id="400" name="Google Shape;400;p31"/>
          <p:cNvPicPr preferRelativeResize="0"/>
          <p:nvPr/>
        </p:nvPicPr>
        <p:blipFill rotWithShape="1">
          <a:blip r:embed="rId5">
            <a:alphaModFix/>
          </a:blip>
          <a:srcRect b="0" l="0" r="0" t="0"/>
          <a:stretch/>
        </p:blipFill>
        <p:spPr>
          <a:xfrm>
            <a:off x="13966550" y="6188300"/>
            <a:ext cx="3138151" cy="3138151"/>
          </a:xfrm>
          <a:prstGeom prst="rect">
            <a:avLst/>
          </a:prstGeom>
          <a:noFill/>
          <a:ln>
            <a:noFill/>
          </a:ln>
        </p:spPr>
      </p:pic>
      <p:cxnSp>
        <p:nvCxnSpPr>
          <p:cNvPr id="401" name="Google Shape;401;p31"/>
          <p:cNvCxnSpPr>
            <a:stCxn id="399" idx="1"/>
            <a:endCxn id="399" idx="2"/>
          </p:cNvCxnSpPr>
          <p:nvPr/>
        </p:nvCxnSpPr>
        <p:spPr>
          <a:xfrm>
            <a:off x="9427800" y="4430111"/>
            <a:ext cx="4430100" cy="4430100"/>
          </a:xfrm>
          <a:prstGeom prst="curvedConnector4">
            <a:avLst>
              <a:gd fmla="val -5375" name="adj1"/>
              <a:gd fmla="val 105375" name="adj2"/>
            </a:avLst>
          </a:prstGeom>
          <a:noFill/>
          <a:ln cap="flat" cmpd="sng" w="28575">
            <a:solidFill>
              <a:srgbClr val="00FFFF"/>
            </a:solidFill>
            <a:prstDash val="dash"/>
            <a:round/>
            <a:headEnd len="sm" w="sm" type="none"/>
            <a:tailEnd len="med" w="med" type="triangle"/>
          </a:ln>
        </p:spPr>
      </p:cxnSp>
      <p:pic>
        <p:nvPicPr>
          <p:cNvPr descr="Image result for gif travolta" id="402" name="Google Shape;402;p31"/>
          <p:cNvPicPr preferRelativeResize="0"/>
          <p:nvPr/>
        </p:nvPicPr>
        <p:blipFill rotWithShape="1">
          <a:blip r:embed="rId6">
            <a:alphaModFix/>
          </a:blip>
          <a:srcRect b="0" l="0" r="0" t="0"/>
          <a:stretch/>
        </p:blipFill>
        <p:spPr>
          <a:xfrm>
            <a:off x="3994020" y="4445000"/>
            <a:ext cx="7251700" cy="5842001"/>
          </a:xfrm>
          <a:prstGeom prst="rect">
            <a:avLst/>
          </a:prstGeom>
          <a:noFill/>
          <a:ln>
            <a:noFill/>
          </a:ln>
        </p:spPr>
      </p:pic>
      <p:pic>
        <p:nvPicPr>
          <p:cNvPr id="403" name="Google Shape;403;p31"/>
          <p:cNvPicPr preferRelativeResize="0"/>
          <p:nvPr/>
        </p:nvPicPr>
        <p:blipFill rotWithShape="1">
          <a:blip r:embed="rId7">
            <a:alphaModFix/>
          </a:blip>
          <a:srcRect b="0" l="0" r="0" t="0"/>
          <a:stretch/>
        </p:blipFill>
        <p:spPr>
          <a:xfrm>
            <a:off x="1334000" y="1111263"/>
            <a:ext cx="703725" cy="703725"/>
          </a:xfrm>
          <a:prstGeom prst="rect">
            <a:avLst/>
          </a:prstGeom>
          <a:noFill/>
          <a:ln>
            <a:noFill/>
          </a:ln>
        </p:spPr>
      </p:pic>
      <p:pic>
        <p:nvPicPr>
          <p:cNvPr id="404" name="Google Shape;404;p31"/>
          <p:cNvPicPr preferRelativeResize="0"/>
          <p:nvPr/>
        </p:nvPicPr>
        <p:blipFill rotWithShape="1">
          <a:blip r:embed="rId8">
            <a:alphaModFix/>
          </a:blip>
          <a:srcRect b="0" l="0" r="0" t="0"/>
          <a:stretch/>
        </p:blipFill>
        <p:spPr>
          <a:xfrm>
            <a:off x="252500" y="7460400"/>
            <a:ext cx="4509510" cy="2536600"/>
          </a:xfrm>
          <a:prstGeom prst="rect">
            <a:avLst/>
          </a:prstGeom>
          <a:noFill/>
          <a:ln>
            <a:noFill/>
          </a:ln>
        </p:spPr>
      </p:pic>
      <p:pic>
        <p:nvPicPr>
          <p:cNvPr id="405" name="Google Shape;405;p31"/>
          <p:cNvPicPr preferRelativeResize="0"/>
          <p:nvPr/>
        </p:nvPicPr>
        <p:blipFill rotWithShape="1">
          <a:blip r:embed="rId9">
            <a:alphaModFix/>
          </a:blip>
          <a:srcRect b="0" l="0" r="0" t="0"/>
          <a:stretch/>
        </p:blipFill>
        <p:spPr>
          <a:xfrm>
            <a:off x="252500" y="5897966"/>
            <a:ext cx="4509501" cy="150463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409" name="Shape 409"/>
        <p:cNvGrpSpPr/>
        <p:nvPr/>
      </p:nvGrpSpPr>
      <p:grpSpPr>
        <a:xfrm>
          <a:off x="0" y="0"/>
          <a:ext cx="0" cy="0"/>
          <a:chOff x="0" y="0"/>
          <a:chExt cx="0" cy="0"/>
        </a:xfrm>
      </p:grpSpPr>
      <p:pic>
        <p:nvPicPr>
          <p:cNvPr id="410" name="Google Shape;410;p32"/>
          <p:cNvPicPr preferRelativeResize="0"/>
          <p:nvPr/>
        </p:nvPicPr>
        <p:blipFill rotWithShape="1">
          <a:blip r:embed="rId3">
            <a:alphaModFix/>
          </a:blip>
          <a:srcRect b="0" l="0" r="0" t="0"/>
          <a:stretch/>
        </p:blipFill>
        <p:spPr>
          <a:xfrm>
            <a:off x="0" y="25"/>
            <a:ext cx="18288000" cy="10287000"/>
          </a:xfrm>
          <a:prstGeom prst="rect">
            <a:avLst/>
          </a:prstGeom>
          <a:noFill/>
          <a:ln>
            <a:noFill/>
          </a:ln>
        </p:spPr>
      </p:pic>
      <p:sp>
        <p:nvSpPr>
          <p:cNvPr id="411" name="Google Shape;411;p32"/>
          <p:cNvSpPr/>
          <p:nvPr/>
        </p:nvSpPr>
        <p:spPr>
          <a:xfrm rot="-129284">
            <a:off x="159" y="964085"/>
            <a:ext cx="18288031" cy="1357869"/>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4572000" marR="0" rtl="0" algn="l">
              <a:lnSpc>
                <a:spcPct val="100000"/>
              </a:lnSpc>
              <a:spcBef>
                <a:spcPts val="0"/>
              </a:spcBef>
              <a:spcAft>
                <a:spcPts val="0"/>
              </a:spcAft>
              <a:buClr>
                <a:srgbClr val="000000"/>
              </a:buClr>
              <a:buSzPts val="9600"/>
              <a:buFont typeface="Arial"/>
              <a:buNone/>
            </a:pPr>
            <a:r>
              <a:rPr b="1" i="0" lang="en" sz="9600" u="none" cap="none" strike="noStrike">
                <a:solidFill>
                  <a:srgbClr val="FFFFFF"/>
                </a:solidFill>
                <a:latin typeface="Proxima Nova"/>
                <a:ea typeface="Proxima Nova"/>
                <a:cs typeface="Proxima Nova"/>
                <a:sym typeface="Proxima Nova"/>
              </a:rPr>
              <a:t>INTER-SESSION</a:t>
            </a:r>
            <a:endParaRPr b="1" i="0" sz="9600" u="none" cap="none" strike="noStrike">
              <a:solidFill>
                <a:srgbClr val="FFFFFF"/>
              </a:solidFill>
              <a:latin typeface="Proxima Nova"/>
              <a:ea typeface="Proxima Nova"/>
              <a:cs typeface="Proxima Nova"/>
              <a:sym typeface="Proxima Nova"/>
            </a:endParaRPr>
          </a:p>
        </p:txBody>
      </p:sp>
      <p:pic>
        <p:nvPicPr>
          <p:cNvPr id="412" name="Google Shape;412;p32"/>
          <p:cNvPicPr preferRelativeResize="0"/>
          <p:nvPr/>
        </p:nvPicPr>
        <p:blipFill rotWithShape="1">
          <a:blip r:embed="rId4">
            <a:alphaModFix/>
          </a:blip>
          <a:srcRect b="20444" l="20445" r="20444" t="20445"/>
          <a:stretch/>
        </p:blipFill>
        <p:spPr>
          <a:xfrm rot="2700000">
            <a:off x="1753300" y="728675"/>
            <a:ext cx="2204348" cy="2204348"/>
          </a:xfrm>
          <a:prstGeom prst="rect">
            <a:avLst/>
          </a:prstGeom>
          <a:noFill/>
          <a:ln>
            <a:noFill/>
          </a:ln>
        </p:spPr>
      </p:pic>
      <p:pic>
        <p:nvPicPr>
          <p:cNvPr id="413" name="Google Shape;413;p32"/>
          <p:cNvPicPr preferRelativeResize="0"/>
          <p:nvPr/>
        </p:nvPicPr>
        <p:blipFill rotWithShape="1">
          <a:blip r:embed="rId5">
            <a:alphaModFix/>
          </a:blip>
          <a:srcRect b="0" l="0" r="0" t="0"/>
          <a:stretch/>
        </p:blipFill>
        <p:spPr>
          <a:xfrm>
            <a:off x="7924800" y="3924308"/>
            <a:ext cx="2438400" cy="2438400"/>
          </a:xfrm>
          <a:prstGeom prst="rect">
            <a:avLst/>
          </a:prstGeom>
          <a:noFill/>
          <a:ln>
            <a:noFill/>
          </a:ln>
          <a:effectLst>
            <a:outerShdw blurRad="942975" rotWithShape="0" algn="bl" dist="9525">
              <a:srgbClr val="FFFFFF"/>
            </a:outerShdw>
          </a:effectLst>
        </p:spPr>
      </p:pic>
      <p:sp>
        <p:nvSpPr>
          <p:cNvPr id="414" name="Google Shape;414;p3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Structurer l’information </a:t>
            </a:r>
            <a:endParaRPr b="1">
              <a:latin typeface="Proxima Nova"/>
              <a:ea typeface="Proxima Nova"/>
              <a:cs typeface="Proxima Nova"/>
              <a:sym typeface="Proxima Nova"/>
            </a:endParaRPr>
          </a:p>
        </p:txBody>
      </p:sp>
      <p:sp>
        <p:nvSpPr>
          <p:cNvPr id="420" name="Google Shape;420;p33"/>
          <p:cNvSpPr txBox="1"/>
          <p:nvPr>
            <p:ph idx="1" type="body"/>
          </p:nvPr>
        </p:nvSpPr>
        <p:spPr>
          <a:xfrm>
            <a:off x="1334116" y="2698534"/>
            <a:ext cx="15610800"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SzPts val="3600"/>
              <a:buFont typeface="Comfortaa"/>
              <a:buChar char="⬜"/>
            </a:pPr>
            <a:r>
              <a:rPr lang="en"/>
              <a:t> Identifier le contenu </a:t>
            </a:r>
            <a:endParaRPr/>
          </a:p>
          <a:p>
            <a:pPr indent="-444500" lvl="0" marL="914400" rtl="0" algn="l">
              <a:lnSpc>
                <a:spcPct val="100000"/>
              </a:lnSpc>
              <a:spcBef>
                <a:spcPts val="0"/>
              </a:spcBef>
              <a:spcAft>
                <a:spcPts val="0"/>
              </a:spcAft>
              <a:buSzPts val="3600"/>
              <a:buFont typeface="Comfortaa"/>
              <a:buChar char="⬜"/>
            </a:pPr>
            <a:r>
              <a:rPr lang="en"/>
              <a:t>Cibler les attentes des utilisateurs</a:t>
            </a:r>
            <a:endParaRPr/>
          </a:p>
          <a:p>
            <a:pPr indent="-444500" lvl="0" marL="914400" rtl="0" algn="l">
              <a:lnSpc>
                <a:spcPct val="100000"/>
              </a:lnSpc>
              <a:spcBef>
                <a:spcPts val="0"/>
              </a:spcBef>
              <a:spcAft>
                <a:spcPts val="0"/>
              </a:spcAft>
              <a:buSzPts val="3600"/>
              <a:buFont typeface="Comfortaa"/>
              <a:buChar char="⬜"/>
            </a:pPr>
            <a:r>
              <a:rPr lang="en"/>
              <a:t>Transmettre l’information</a:t>
            </a:r>
            <a:endParaRPr/>
          </a:p>
          <a:p>
            <a:pPr indent="-444500" lvl="0" marL="914400" rtl="0" algn="l">
              <a:lnSpc>
                <a:spcPct val="100000"/>
              </a:lnSpc>
              <a:spcBef>
                <a:spcPts val="0"/>
              </a:spcBef>
              <a:spcAft>
                <a:spcPts val="0"/>
              </a:spcAft>
              <a:buSzPts val="3600"/>
              <a:buFont typeface="Comfortaa"/>
              <a:buChar char="⬜"/>
            </a:pPr>
            <a:r>
              <a:rPr lang="en"/>
              <a:t>Evaluation des sites concurrents (analyse de l’existant)</a:t>
            </a:r>
            <a:endParaRPr/>
          </a:p>
          <a:p>
            <a:pPr indent="0" lvl="0" marL="0" rtl="0" algn="l">
              <a:lnSpc>
                <a:spcPct val="100000"/>
              </a:lnSpc>
              <a:spcBef>
                <a:spcPts val="0"/>
              </a:spcBef>
              <a:spcAft>
                <a:spcPts val="0"/>
              </a:spcAft>
              <a:buSzPts val="3600"/>
              <a:buNone/>
            </a:pPr>
            <a:r>
              <a:t/>
            </a:r>
            <a:endParaRPr>
              <a:latin typeface="Comfortaa"/>
              <a:ea typeface="Comfortaa"/>
              <a:cs typeface="Comfortaa"/>
              <a:sym typeface="Comfortaa"/>
            </a:endParaRPr>
          </a:p>
        </p:txBody>
      </p:sp>
      <p:sp>
        <p:nvSpPr>
          <p:cNvPr id="421" name="Google Shape;421;p3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22" name="Google Shape;422;p33"/>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Structurer l’information </a:t>
            </a:r>
            <a:endParaRPr b="1">
              <a:latin typeface="Proxima Nova"/>
              <a:ea typeface="Proxima Nova"/>
              <a:cs typeface="Proxima Nova"/>
              <a:sym typeface="Proxima Nova"/>
            </a:endParaRPr>
          </a:p>
        </p:txBody>
      </p:sp>
      <p:sp>
        <p:nvSpPr>
          <p:cNvPr id="428" name="Google Shape;428;p34"/>
          <p:cNvSpPr txBox="1"/>
          <p:nvPr>
            <p:ph idx="1" type="body"/>
          </p:nvPr>
        </p:nvSpPr>
        <p:spPr>
          <a:xfrm>
            <a:off x="1137163" y="1971788"/>
            <a:ext cx="16536149" cy="4585129"/>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SzPts val="3600"/>
              <a:buFont typeface="Comfortaa"/>
              <a:buChar char="⬜"/>
            </a:pPr>
            <a:r>
              <a:rPr lang="en"/>
              <a:t>Architecture de l’information </a:t>
            </a:r>
            <a:endParaRPr/>
          </a:p>
          <a:p>
            <a:pPr indent="-444500" lvl="0" marL="914400" rtl="0" algn="l">
              <a:lnSpc>
                <a:spcPct val="100000"/>
              </a:lnSpc>
              <a:spcBef>
                <a:spcPts val="0"/>
              </a:spcBef>
              <a:spcAft>
                <a:spcPts val="0"/>
              </a:spcAft>
              <a:buSzPts val="3600"/>
              <a:buFont typeface="Comfortaa"/>
              <a:buChar char="⬜"/>
            </a:pPr>
            <a:r>
              <a:rPr lang="en"/>
              <a:t>Identifier les besoins et les questions que se pose l’utilisateur : construire les réponses (services rendus par l’application) et s’assurer que les objectifs de communication sont atteints.</a:t>
            </a:r>
            <a:endParaRPr/>
          </a:p>
          <a:p>
            <a:pPr indent="-444500" lvl="0" marL="914400" rtl="0" algn="l">
              <a:lnSpc>
                <a:spcPct val="100000"/>
              </a:lnSpc>
              <a:spcBef>
                <a:spcPts val="0"/>
              </a:spcBef>
              <a:spcAft>
                <a:spcPts val="0"/>
              </a:spcAft>
              <a:buSzPts val="3600"/>
              <a:buFont typeface="Comfortaa"/>
              <a:buChar char="⬜"/>
            </a:pPr>
            <a:r>
              <a:rPr lang="en"/>
              <a:t>Une interface fonctionne lorsqu’elle fournit des réponses à ses utilisateurs et qu’elle transcrit les objectifs de communication de ses concepteurs. </a:t>
            </a:r>
            <a:endParaRPr/>
          </a:p>
          <a:p>
            <a:pPr indent="0" lvl="0" marL="0" rtl="0" algn="l">
              <a:lnSpc>
                <a:spcPct val="100000"/>
              </a:lnSpc>
              <a:spcBef>
                <a:spcPts val="0"/>
              </a:spcBef>
              <a:spcAft>
                <a:spcPts val="0"/>
              </a:spcAft>
              <a:buSzPts val="3600"/>
              <a:buNone/>
            </a:pPr>
            <a:br>
              <a:rPr lang="en"/>
            </a:br>
            <a:endParaRPr>
              <a:latin typeface="Comfortaa"/>
              <a:ea typeface="Comfortaa"/>
              <a:cs typeface="Comfortaa"/>
              <a:sym typeface="Comfortaa"/>
            </a:endParaRPr>
          </a:p>
        </p:txBody>
      </p:sp>
      <p:sp>
        <p:nvSpPr>
          <p:cNvPr id="429" name="Google Shape;429;p3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30" name="Google Shape;430;p34"/>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pic>
        <p:nvPicPr>
          <p:cNvPr id="431" name="Google Shape;431;p34"/>
          <p:cNvPicPr preferRelativeResize="0"/>
          <p:nvPr/>
        </p:nvPicPr>
        <p:blipFill rotWithShape="1">
          <a:blip r:embed="rId4">
            <a:alphaModFix/>
          </a:blip>
          <a:srcRect b="0" l="0" r="0" t="0"/>
          <a:stretch/>
        </p:blipFill>
        <p:spPr>
          <a:xfrm>
            <a:off x="5112237" y="6846849"/>
            <a:ext cx="7171428" cy="29662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5"/>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Structurer l’information </a:t>
            </a:r>
            <a:endParaRPr b="1">
              <a:latin typeface="Proxima Nova"/>
              <a:ea typeface="Proxima Nova"/>
              <a:cs typeface="Proxima Nova"/>
              <a:sym typeface="Proxima Nova"/>
            </a:endParaRPr>
          </a:p>
        </p:txBody>
      </p:sp>
      <p:sp>
        <p:nvSpPr>
          <p:cNvPr id="437" name="Google Shape;437;p35"/>
          <p:cNvSpPr txBox="1"/>
          <p:nvPr>
            <p:ph idx="1" type="body"/>
          </p:nvPr>
        </p:nvSpPr>
        <p:spPr>
          <a:xfrm>
            <a:off x="1137163" y="2184623"/>
            <a:ext cx="15610800" cy="3367729"/>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SzPts val="3600"/>
              <a:buFont typeface="Comfortaa"/>
              <a:buChar char="⬜"/>
            </a:pPr>
            <a:r>
              <a:rPr lang="en"/>
              <a:t>Agencer pour interagir </a:t>
            </a:r>
            <a:endParaRPr/>
          </a:p>
          <a:p>
            <a:pPr indent="-444500" lvl="0" marL="914400" rtl="0" algn="l">
              <a:lnSpc>
                <a:spcPct val="100000"/>
              </a:lnSpc>
              <a:spcBef>
                <a:spcPts val="0"/>
              </a:spcBef>
              <a:spcAft>
                <a:spcPts val="0"/>
              </a:spcAft>
              <a:buSzPts val="3600"/>
              <a:buFont typeface="Comfortaa"/>
              <a:buChar char="⬜"/>
            </a:pPr>
            <a:r>
              <a:rPr lang="en"/>
              <a:t>Organiser l’espace</a:t>
            </a:r>
            <a:endParaRPr/>
          </a:p>
          <a:p>
            <a:pPr indent="-444500" lvl="0" marL="914400" rtl="0" algn="l">
              <a:lnSpc>
                <a:spcPct val="100000"/>
              </a:lnSpc>
              <a:spcBef>
                <a:spcPts val="0"/>
              </a:spcBef>
              <a:spcAft>
                <a:spcPts val="0"/>
              </a:spcAft>
              <a:buSzPts val="3600"/>
              <a:buFont typeface="Comfortaa"/>
              <a:buChar char="⬜"/>
            </a:pPr>
            <a:r>
              <a:rPr lang="en"/>
              <a:t>Rendre cohérente la position des informations sur l’interface</a:t>
            </a:r>
            <a:endParaRPr/>
          </a:p>
          <a:p>
            <a:pPr indent="-579438" lvl="0" marL="579438" rtl="0" algn="l">
              <a:lnSpc>
                <a:spcPct val="100000"/>
              </a:lnSpc>
              <a:spcBef>
                <a:spcPts val="0"/>
              </a:spcBef>
              <a:spcAft>
                <a:spcPts val="0"/>
              </a:spcAft>
              <a:buSzPts val="3600"/>
              <a:buFont typeface="Comfortaa"/>
              <a:buChar char="⬜"/>
            </a:pPr>
            <a:r>
              <a:rPr lang="en"/>
              <a:t>Parcours visuel d’une page web</a:t>
            </a:r>
            <a:endParaRPr/>
          </a:p>
          <a:p>
            <a:pPr indent="0" lvl="0" marL="0" rtl="0" algn="l">
              <a:lnSpc>
                <a:spcPct val="100000"/>
              </a:lnSpc>
              <a:spcBef>
                <a:spcPts val="0"/>
              </a:spcBef>
              <a:spcAft>
                <a:spcPts val="0"/>
              </a:spcAft>
              <a:buSzPts val="3600"/>
              <a:buNone/>
            </a:pPr>
            <a:br>
              <a:rPr lang="en"/>
            </a:br>
            <a:endParaRPr>
              <a:latin typeface="Comfortaa"/>
              <a:ea typeface="Comfortaa"/>
              <a:cs typeface="Comfortaa"/>
              <a:sym typeface="Comfortaa"/>
            </a:endParaRPr>
          </a:p>
        </p:txBody>
      </p:sp>
      <p:sp>
        <p:nvSpPr>
          <p:cNvPr id="438" name="Google Shape;438;p3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39" name="Google Shape;439;p35"/>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pic>
        <p:nvPicPr>
          <p:cNvPr id="440" name="Google Shape;440;p35"/>
          <p:cNvPicPr preferRelativeResize="0"/>
          <p:nvPr/>
        </p:nvPicPr>
        <p:blipFill rotWithShape="1">
          <a:blip r:embed="rId4">
            <a:alphaModFix/>
          </a:blip>
          <a:srcRect b="0" l="0" r="0" t="0"/>
          <a:stretch/>
        </p:blipFill>
        <p:spPr>
          <a:xfrm>
            <a:off x="1685863" y="5925072"/>
            <a:ext cx="5935030" cy="3912724"/>
          </a:xfrm>
          <a:prstGeom prst="rect">
            <a:avLst/>
          </a:prstGeom>
          <a:noFill/>
          <a:ln>
            <a:noFill/>
          </a:ln>
        </p:spPr>
      </p:pic>
      <p:pic>
        <p:nvPicPr>
          <p:cNvPr id="441" name="Google Shape;441;p35"/>
          <p:cNvPicPr preferRelativeResize="0"/>
          <p:nvPr/>
        </p:nvPicPr>
        <p:blipFill rotWithShape="1">
          <a:blip r:embed="rId5">
            <a:alphaModFix/>
          </a:blip>
          <a:srcRect b="0" l="0" r="0" t="0"/>
          <a:stretch/>
        </p:blipFill>
        <p:spPr>
          <a:xfrm>
            <a:off x="9078422" y="5925072"/>
            <a:ext cx="6258559" cy="38222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6"/>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Structurer l’information </a:t>
            </a:r>
            <a:endParaRPr b="1">
              <a:latin typeface="Proxima Nova"/>
              <a:ea typeface="Proxima Nova"/>
              <a:cs typeface="Proxima Nova"/>
              <a:sym typeface="Proxima Nova"/>
            </a:endParaRPr>
          </a:p>
        </p:txBody>
      </p:sp>
      <p:sp>
        <p:nvSpPr>
          <p:cNvPr id="447" name="Google Shape;447;p36"/>
          <p:cNvSpPr txBox="1"/>
          <p:nvPr>
            <p:ph idx="1" type="body"/>
          </p:nvPr>
        </p:nvSpPr>
        <p:spPr>
          <a:xfrm>
            <a:off x="1334116" y="2698534"/>
            <a:ext cx="15610800"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SzPts val="3600"/>
              <a:buFont typeface="Comfortaa"/>
              <a:buChar char="⬜"/>
            </a:pPr>
            <a:r>
              <a:rPr lang="en"/>
              <a:t>Concevoir la page d’accueil </a:t>
            </a:r>
            <a:endParaRPr/>
          </a:p>
          <a:p>
            <a:pPr indent="-342900" lvl="0" marL="342900" rtl="0" algn="l">
              <a:lnSpc>
                <a:spcPct val="100000"/>
              </a:lnSpc>
              <a:spcBef>
                <a:spcPts val="0"/>
              </a:spcBef>
              <a:spcAft>
                <a:spcPts val="0"/>
              </a:spcAft>
              <a:buSzPts val="3600"/>
              <a:buFont typeface="Comfortaa"/>
              <a:buChar char="⬜"/>
            </a:pPr>
            <a:r>
              <a:rPr lang="en"/>
              <a:t>La page d’accueil répond aux questions de l’internaute : </a:t>
            </a:r>
            <a:endParaRPr/>
          </a:p>
          <a:p>
            <a:pPr indent="-444500" lvl="0" marL="981075" rtl="0" algn="l">
              <a:lnSpc>
                <a:spcPct val="100000"/>
              </a:lnSpc>
              <a:spcBef>
                <a:spcPts val="0"/>
              </a:spcBef>
              <a:spcAft>
                <a:spcPts val="0"/>
              </a:spcAft>
              <a:buSzPts val="3600"/>
              <a:buFont typeface="Comfortaa"/>
              <a:buChar char="⬜"/>
            </a:pPr>
            <a:r>
              <a:rPr lang="en"/>
              <a:t>Quels services rend ce site ? Que peut-il offrir à l’utilisateur ? </a:t>
            </a:r>
            <a:endParaRPr/>
          </a:p>
          <a:p>
            <a:pPr indent="-444500" lvl="0" marL="981075" rtl="0" algn="l">
              <a:lnSpc>
                <a:spcPct val="100000"/>
              </a:lnSpc>
              <a:spcBef>
                <a:spcPts val="0"/>
              </a:spcBef>
              <a:spcAft>
                <a:spcPts val="0"/>
              </a:spcAft>
              <a:buSzPts val="3600"/>
              <a:buFont typeface="Comfortaa"/>
              <a:buChar char="⬜"/>
            </a:pPr>
            <a:r>
              <a:rPr lang="en"/>
              <a:t>Comment fonctionne le site ? </a:t>
            </a:r>
            <a:endParaRPr/>
          </a:p>
          <a:p>
            <a:pPr indent="-444500" lvl="0" marL="981075" rtl="0" algn="l">
              <a:lnSpc>
                <a:spcPct val="100000"/>
              </a:lnSpc>
              <a:spcBef>
                <a:spcPts val="0"/>
              </a:spcBef>
              <a:spcAft>
                <a:spcPts val="0"/>
              </a:spcAft>
              <a:buSzPts val="3600"/>
              <a:buFont typeface="Comfortaa"/>
              <a:buChar char="⬜"/>
            </a:pPr>
            <a:r>
              <a:rPr lang="en"/>
              <a:t>Pourquoi ce site ? Quel est son objectif ? </a:t>
            </a:r>
            <a:endParaRPr/>
          </a:p>
          <a:p>
            <a:pPr indent="-444500" lvl="0" marL="981075" rtl="0" algn="l">
              <a:lnSpc>
                <a:spcPct val="100000"/>
              </a:lnSpc>
              <a:spcBef>
                <a:spcPts val="0"/>
              </a:spcBef>
              <a:spcAft>
                <a:spcPts val="0"/>
              </a:spcAft>
              <a:buSzPts val="3600"/>
              <a:buFont typeface="Comfortaa"/>
              <a:buChar char="⬜"/>
            </a:pPr>
            <a:r>
              <a:rPr lang="en"/>
              <a:t>Que contient-il ? A qui s’adresse le site ? </a:t>
            </a:r>
            <a:endParaRPr/>
          </a:p>
          <a:p>
            <a:pPr indent="-444500" lvl="0" marL="981075" rtl="0" algn="l">
              <a:lnSpc>
                <a:spcPct val="100000"/>
              </a:lnSpc>
              <a:spcBef>
                <a:spcPts val="0"/>
              </a:spcBef>
              <a:spcAft>
                <a:spcPts val="0"/>
              </a:spcAft>
              <a:buSzPts val="3600"/>
              <a:buFont typeface="Comfortaa"/>
              <a:buChar char="⬜"/>
            </a:pPr>
            <a:r>
              <a:rPr lang="en"/>
              <a:t>Qui en est responsable ? Qui contacter ?</a:t>
            </a:r>
            <a:br>
              <a:rPr lang="en"/>
            </a:br>
            <a:endParaRPr>
              <a:latin typeface="Comfortaa"/>
              <a:ea typeface="Comfortaa"/>
              <a:cs typeface="Comfortaa"/>
              <a:sym typeface="Comfortaa"/>
            </a:endParaRPr>
          </a:p>
        </p:txBody>
      </p:sp>
      <p:sp>
        <p:nvSpPr>
          <p:cNvPr id="448" name="Google Shape;448;p3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49" name="Google Shape;449;p36"/>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Les critères ergonomiques</a:t>
            </a:r>
            <a:endParaRPr b="1"/>
          </a:p>
        </p:txBody>
      </p:sp>
      <p:sp>
        <p:nvSpPr>
          <p:cNvPr id="455" name="Google Shape;455;p3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56" name="Google Shape;456;p37"/>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sp>
        <p:nvSpPr>
          <p:cNvPr id="457" name="Google Shape;457;p37"/>
          <p:cNvSpPr txBox="1"/>
          <p:nvPr>
            <p:ph idx="1" type="body"/>
          </p:nvPr>
        </p:nvSpPr>
        <p:spPr>
          <a:xfrm>
            <a:off x="1334116" y="1479872"/>
            <a:ext cx="16339196"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Arial"/>
                <a:ea typeface="Arial"/>
                <a:cs typeface="Arial"/>
                <a:sym typeface="Arial"/>
              </a:rPr>
              <a:t>Les critères ergonomiques constituent une classification des </a:t>
            </a:r>
            <a:br>
              <a:rPr lang="en">
                <a:latin typeface="Courier New"/>
                <a:ea typeface="Courier New"/>
                <a:cs typeface="Courier New"/>
                <a:sym typeface="Courier New"/>
              </a:rPr>
            </a:br>
            <a:r>
              <a:rPr lang="en">
                <a:latin typeface="Arial"/>
                <a:ea typeface="Arial"/>
                <a:cs typeface="Arial"/>
                <a:sym typeface="Arial"/>
              </a:rPr>
              <a:t>propriétés d'une interface humain-machine.</a:t>
            </a:r>
            <a:endParaRPr>
              <a:latin typeface="Comfortaa"/>
              <a:ea typeface="Comfortaa"/>
              <a:cs typeface="Comfortaa"/>
              <a:sym typeface="Comfortaa"/>
            </a:endParaRPr>
          </a:p>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Arial"/>
                <a:ea typeface="Arial"/>
                <a:cs typeface="Arial"/>
                <a:sym typeface="Arial"/>
              </a:rPr>
              <a:t>L’établissement de critères ergonomiques vise principalement </a:t>
            </a:r>
            <a:br>
              <a:rPr lang="en"/>
            </a:br>
            <a:r>
              <a:rPr lang="en">
                <a:latin typeface="Arial"/>
                <a:ea typeface="Arial"/>
                <a:cs typeface="Arial"/>
                <a:sym typeface="Arial"/>
              </a:rPr>
              <a:t>deux objectifs complémentaires : </a:t>
            </a:r>
            <a:endParaRPr>
              <a:latin typeface="Comfortaa"/>
              <a:ea typeface="Comfortaa"/>
              <a:cs typeface="Comfortaa"/>
              <a:sym typeface="Comfortaa"/>
            </a:endParaRPr>
          </a:p>
          <a:p>
            <a:pPr indent="-457200" lvl="0" marL="457200" rtl="0" algn="l">
              <a:lnSpc>
                <a:spcPct val="100000"/>
              </a:lnSpc>
              <a:spcBef>
                <a:spcPts val="0"/>
              </a:spcBef>
              <a:spcAft>
                <a:spcPts val="0"/>
              </a:spcAft>
              <a:buClr>
                <a:srgbClr val="CCCCCC"/>
              </a:buClr>
              <a:buSzPts val="3600"/>
              <a:buFont typeface="Noto Sans Symbols"/>
              <a:buChar char="▪"/>
            </a:pPr>
            <a:r>
              <a:rPr lang="en">
                <a:latin typeface="Arial"/>
                <a:ea typeface="Arial"/>
                <a:cs typeface="Arial"/>
                <a:sym typeface="Arial"/>
              </a:rPr>
              <a:t>ils permettent d’évaluer l'utilisabilité d'un logiciel en servant de base </a:t>
            </a:r>
            <a:br>
              <a:rPr lang="en">
                <a:latin typeface="Courier New"/>
                <a:ea typeface="Courier New"/>
                <a:cs typeface="Courier New"/>
                <a:sym typeface="Courier New"/>
              </a:rPr>
            </a:br>
            <a:r>
              <a:rPr lang="en">
                <a:latin typeface="Arial"/>
                <a:ea typeface="Arial"/>
                <a:cs typeface="Arial"/>
                <a:sym typeface="Arial"/>
              </a:rPr>
              <a:t>pour l’établissement de grilles d’évaluation (check-list).</a:t>
            </a:r>
            <a:endParaRPr>
              <a:latin typeface="Comfortaa"/>
              <a:ea typeface="Comfortaa"/>
              <a:cs typeface="Comfortaa"/>
              <a:sym typeface="Comfortaa"/>
            </a:endParaRPr>
          </a:p>
          <a:p>
            <a:pPr indent="-457200" lvl="0" marL="457200" rtl="0" algn="l">
              <a:lnSpc>
                <a:spcPct val="100000"/>
              </a:lnSpc>
              <a:spcBef>
                <a:spcPts val="0"/>
              </a:spcBef>
              <a:spcAft>
                <a:spcPts val="0"/>
              </a:spcAft>
              <a:buClr>
                <a:srgbClr val="CCCCCC"/>
              </a:buClr>
              <a:buSzPts val="3600"/>
              <a:buFont typeface="Noto Sans Symbols"/>
              <a:buChar char="▪"/>
            </a:pPr>
            <a:r>
              <a:rPr lang="en">
                <a:latin typeface="Arial"/>
                <a:ea typeface="Arial"/>
                <a:cs typeface="Arial"/>
                <a:sym typeface="Arial"/>
              </a:rPr>
              <a:t>ils servent de guide lors de la conception d'une interface utilisateur </a:t>
            </a:r>
            <a:br>
              <a:rPr lang="en"/>
            </a:br>
            <a:r>
              <a:rPr lang="en">
                <a:latin typeface="Arial"/>
                <a:ea typeface="Arial"/>
                <a:cs typeface="Arial"/>
                <a:sym typeface="Arial"/>
              </a:rPr>
              <a:t>en aidant les concepteur à prendre en compte - dès la phase </a:t>
            </a:r>
            <a:br>
              <a:rPr lang="en"/>
            </a:br>
            <a:r>
              <a:rPr lang="en">
                <a:latin typeface="Arial"/>
                <a:ea typeface="Arial"/>
                <a:cs typeface="Arial"/>
                <a:sym typeface="Arial"/>
              </a:rPr>
              <a:t>initiale du développement - les aspects ergonomiques du logiciel. </a:t>
            </a:r>
            <a:r>
              <a:rPr lang="en">
                <a:latin typeface="Comfortaa"/>
                <a:ea typeface="Comfortaa"/>
                <a:cs typeface="Comfortaa"/>
                <a:sym typeface="Comfortaa"/>
              </a:rPr>
              <a:t> </a:t>
            </a:r>
            <a:endParaRPr/>
          </a:p>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Arial"/>
                <a:ea typeface="Arial"/>
                <a:cs typeface="Arial"/>
                <a:sym typeface="Arial"/>
              </a:rPr>
              <a:t>Il existe beaucoup de grilles de critères (J. Nielsen, C. Bastien, D. </a:t>
            </a:r>
            <a:br>
              <a:rPr lang="en"/>
            </a:br>
            <a:r>
              <a:rPr lang="en">
                <a:latin typeface="Arial"/>
                <a:ea typeface="Arial"/>
                <a:cs typeface="Arial"/>
                <a:sym typeface="Arial"/>
              </a:rPr>
              <a:t>Scapin, J-F. Nogier, H.X. Lin, ...) qui sont issues de normes dans ce </a:t>
            </a:r>
            <a:br>
              <a:rPr lang="en"/>
            </a:br>
            <a:r>
              <a:rPr lang="en">
                <a:latin typeface="Arial"/>
                <a:ea typeface="Arial"/>
                <a:cs typeface="Arial"/>
                <a:sym typeface="Arial"/>
              </a:rPr>
              <a:t>domaine.</a:t>
            </a:r>
            <a:br>
              <a:rPr lang="en"/>
            </a:br>
            <a:endParaRPr>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Les critères ergonomiques(</a:t>
            </a:r>
            <a:r>
              <a:rPr lang="en">
                <a:latin typeface="Arial"/>
                <a:ea typeface="Arial"/>
                <a:cs typeface="Arial"/>
                <a:sym typeface="Arial"/>
              </a:rPr>
              <a:t>Bastien &amp; Scapin)</a:t>
            </a:r>
            <a:endParaRPr b="1"/>
          </a:p>
        </p:txBody>
      </p:sp>
      <p:sp>
        <p:nvSpPr>
          <p:cNvPr id="463" name="Google Shape;463;p3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64" name="Google Shape;464;p38"/>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pic>
        <p:nvPicPr>
          <p:cNvPr id="465" name="Google Shape;465;p38"/>
          <p:cNvPicPr preferRelativeResize="0"/>
          <p:nvPr/>
        </p:nvPicPr>
        <p:blipFill rotWithShape="1">
          <a:blip r:embed="rId4">
            <a:alphaModFix/>
          </a:blip>
          <a:srcRect b="0" l="0" r="0" t="0"/>
          <a:stretch/>
        </p:blipFill>
        <p:spPr>
          <a:xfrm>
            <a:off x="12931479" y="2028263"/>
            <a:ext cx="2472192" cy="2472192"/>
          </a:xfrm>
          <a:prstGeom prst="rect">
            <a:avLst/>
          </a:prstGeom>
          <a:noFill/>
          <a:ln>
            <a:noFill/>
          </a:ln>
        </p:spPr>
      </p:pic>
      <p:pic>
        <p:nvPicPr>
          <p:cNvPr id="466" name="Google Shape;466;p38"/>
          <p:cNvPicPr preferRelativeResize="0"/>
          <p:nvPr/>
        </p:nvPicPr>
        <p:blipFill rotWithShape="1">
          <a:blip r:embed="rId5">
            <a:alphaModFix/>
          </a:blip>
          <a:srcRect b="0" l="0" r="0" t="0"/>
          <a:stretch/>
        </p:blipFill>
        <p:spPr>
          <a:xfrm>
            <a:off x="9067711" y="5361749"/>
            <a:ext cx="2376055" cy="2702763"/>
          </a:xfrm>
          <a:prstGeom prst="rect">
            <a:avLst/>
          </a:prstGeom>
          <a:noFill/>
          <a:ln>
            <a:noFill/>
          </a:ln>
        </p:spPr>
      </p:pic>
      <p:pic>
        <p:nvPicPr>
          <p:cNvPr id="467" name="Google Shape;467;p38"/>
          <p:cNvPicPr preferRelativeResize="0"/>
          <p:nvPr/>
        </p:nvPicPr>
        <p:blipFill rotWithShape="1">
          <a:blip r:embed="rId6">
            <a:alphaModFix/>
          </a:blip>
          <a:srcRect b="0" l="0" r="0" t="0"/>
          <a:stretch/>
        </p:blipFill>
        <p:spPr>
          <a:xfrm>
            <a:off x="13365323" y="5650062"/>
            <a:ext cx="2104239" cy="1927077"/>
          </a:xfrm>
          <a:prstGeom prst="rect">
            <a:avLst/>
          </a:prstGeom>
          <a:noFill/>
          <a:ln>
            <a:noFill/>
          </a:ln>
        </p:spPr>
      </p:pic>
      <p:pic>
        <p:nvPicPr>
          <p:cNvPr id="468" name="Google Shape;468;p38"/>
          <p:cNvPicPr preferRelativeResize="0"/>
          <p:nvPr/>
        </p:nvPicPr>
        <p:blipFill rotWithShape="1">
          <a:blip r:embed="rId7">
            <a:alphaModFix/>
          </a:blip>
          <a:srcRect b="0" l="0" r="0" t="0"/>
          <a:stretch/>
        </p:blipFill>
        <p:spPr>
          <a:xfrm>
            <a:off x="2136562" y="5848574"/>
            <a:ext cx="1658910" cy="1704673"/>
          </a:xfrm>
          <a:prstGeom prst="rect">
            <a:avLst/>
          </a:prstGeom>
          <a:noFill/>
          <a:ln>
            <a:noFill/>
          </a:ln>
        </p:spPr>
      </p:pic>
      <p:pic>
        <p:nvPicPr>
          <p:cNvPr id="469" name="Google Shape;469;p38"/>
          <p:cNvPicPr preferRelativeResize="0"/>
          <p:nvPr/>
        </p:nvPicPr>
        <p:blipFill rotWithShape="1">
          <a:blip r:embed="rId8">
            <a:alphaModFix/>
          </a:blip>
          <a:srcRect b="0" l="0" r="0" t="0"/>
          <a:stretch/>
        </p:blipFill>
        <p:spPr>
          <a:xfrm>
            <a:off x="5929031" y="5906132"/>
            <a:ext cx="1704673" cy="1704673"/>
          </a:xfrm>
          <a:prstGeom prst="rect">
            <a:avLst/>
          </a:prstGeom>
          <a:noFill/>
          <a:ln>
            <a:noFill/>
          </a:ln>
        </p:spPr>
      </p:pic>
      <p:pic>
        <p:nvPicPr>
          <p:cNvPr id="470" name="Google Shape;470;p38"/>
          <p:cNvPicPr preferRelativeResize="0"/>
          <p:nvPr/>
        </p:nvPicPr>
        <p:blipFill rotWithShape="1">
          <a:blip r:embed="rId9">
            <a:alphaModFix/>
          </a:blip>
          <a:srcRect b="0" l="0" r="0" t="0"/>
          <a:stretch/>
        </p:blipFill>
        <p:spPr>
          <a:xfrm>
            <a:off x="1902054" y="2173237"/>
            <a:ext cx="1810463" cy="1802234"/>
          </a:xfrm>
          <a:prstGeom prst="rect">
            <a:avLst/>
          </a:prstGeom>
          <a:noFill/>
          <a:ln>
            <a:noFill/>
          </a:ln>
        </p:spPr>
      </p:pic>
      <p:sp>
        <p:nvSpPr>
          <p:cNvPr id="471" name="Google Shape;471;p38"/>
          <p:cNvSpPr txBox="1"/>
          <p:nvPr/>
        </p:nvSpPr>
        <p:spPr>
          <a:xfrm>
            <a:off x="1424310" y="4681190"/>
            <a:ext cx="273344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800" u="none" cap="none" strike="noStrike">
                <a:solidFill>
                  <a:schemeClr val="dk1"/>
                </a:solidFill>
                <a:latin typeface="Comfortaa"/>
                <a:ea typeface="Comfortaa"/>
                <a:cs typeface="Comfortaa"/>
                <a:sym typeface="Comfortaa"/>
              </a:rPr>
              <a:t>Compatibilité</a:t>
            </a:r>
            <a:endParaRPr/>
          </a:p>
        </p:txBody>
      </p:sp>
      <p:pic>
        <p:nvPicPr>
          <p:cNvPr id="472" name="Google Shape;472;p38"/>
          <p:cNvPicPr preferRelativeResize="0"/>
          <p:nvPr/>
        </p:nvPicPr>
        <p:blipFill rotWithShape="1">
          <a:blip r:embed="rId10">
            <a:alphaModFix/>
          </a:blip>
          <a:srcRect b="0" l="0" r="0" t="0"/>
          <a:stretch/>
        </p:blipFill>
        <p:spPr>
          <a:xfrm>
            <a:off x="5786559" y="2184623"/>
            <a:ext cx="1810463" cy="1810463"/>
          </a:xfrm>
          <a:prstGeom prst="rect">
            <a:avLst/>
          </a:prstGeom>
          <a:noFill/>
          <a:ln>
            <a:noFill/>
          </a:ln>
        </p:spPr>
      </p:pic>
      <p:sp>
        <p:nvSpPr>
          <p:cNvPr id="473" name="Google Shape;473;p38"/>
          <p:cNvSpPr txBox="1"/>
          <p:nvPr/>
        </p:nvSpPr>
        <p:spPr>
          <a:xfrm>
            <a:off x="5525255" y="4561780"/>
            <a:ext cx="251222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800" u="none" cap="none" strike="noStrike">
                <a:solidFill>
                  <a:schemeClr val="dk1"/>
                </a:solidFill>
                <a:latin typeface="Comfortaa"/>
                <a:ea typeface="Comfortaa"/>
                <a:cs typeface="Comfortaa"/>
                <a:sym typeface="Comfortaa"/>
              </a:rPr>
              <a:t>Adaptabilité</a:t>
            </a:r>
            <a:endParaRPr/>
          </a:p>
        </p:txBody>
      </p:sp>
      <p:pic>
        <p:nvPicPr>
          <p:cNvPr id="474" name="Google Shape;474;p38"/>
          <p:cNvPicPr preferRelativeResize="0"/>
          <p:nvPr/>
        </p:nvPicPr>
        <p:blipFill rotWithShape="1">
          <a:blip r:embed="rId11">
            <a:alphaModFix/>
          </a:blip>
          <a:srcRect b="0" l="0" r="0" t="0"/>
          <a:stretch/>
        </p:blipFill>
        <p:spPr>
          <a:xfrm>
            <a:off x="9067711" y="1886326"/>
            <a:ext cx="2376055" cy="2376055"/>
          </a:xfrm>
          <a:prstGeom prst="rect">
            <a:avLst/>
          </a:prstGeom>
          <a:noFill/>
          <a:ln>
            <a:noFill/>
          </a:ln>
        </p:spPr>
      </p:pic>
      <p:sp>
        <p:nvSpPr>
          <p:cNvPr id="475" name="Google Shape;475;p38"/>
          <p:cNvSpPr txBox="1"/>
          <p:nvPr/>
        </p:nvSpPr>
        <p:spPr>
          <a:xfrm>
            <a:off x="9362297" y="4584231"/>
            <a:ext cx="17764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800" u="none" cap="none" strike="noStrike">
                <a:solidFill>
                  <a:schemeClr val="dk1"/>
                </a:solidFill>
                <a:latin typeface="Comfortaa"/>
                <a:ea typeface="Comfortaa"/>
                <a:cs typeface="Comfortaa"/>
                <a:sym typeface="Comfortaa"/>
              </a:rPr>
              <a:t>Guidage</a:t>
            </a:r>
            <a:endParaRPr/>
          </a:p>
        </p:txBody>
      </p:sp>
      <p:sp>
        <p:nvSpPr>
          <p:cNvPr id="476" name="Google Shape;476;p38"/>
          <p:cNvSpPr txBox="1"/>
          <p:nvPr/>
        </p:nvSpPr>
        <p:spPr>
          <a:xfrm>
            <a:off x="12260444" y="4573125"/>
            <a:ext cx="431400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800" u="none" cap="none" strike="noStrike">
                <a:solidFill>
                  <a:schemeClr val="dk1"/>
                </a:solidFill>
                <a:latin typeface="Comfortaa"/>
                <a:ea typeface="Comfortaa"/>
                <a:cs typeface="Comfortaa"/>
                <a:sym typeface="Comfortaa"/>
              </a:rPr>
              <a:t>Signifiance des codes</a:t>
            </a:r>
            <a:endParaRPr/>
          </a:p>
        </p:txBody>
      </p:sp>
      <p:sp>
        <p:nvSpPr>
          <p:cNvPr id="477" name="Google Shape;477;p38"/>
          <p:cNvSpPr txBox="1"/>
          <p:nvPr/>
        </p:nvSpPr>
        <p:spPr>
          <a:xfrm>
            <a:off x="1137163" y="8197411"/>
            <a:ext cx="348044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800" u="none" cap="none" strike="noStrike">
                <a:solidFill>
                  <a:schemeClr val="dk1"/>
                </a:solidFill>
                <a:latin typeface="Comfortaa"/>
                <a:ea typeface="Comfortaa"/>
                <a:cs typeface="Comfortaa"/>
                <a:sym typeface="Comfortaa"/>
              </a:rPr>
              <a:t>Contrôle explicite</a:t>
            </a:r>
            <a:endParaRPr/>
          </a:p>
        </p:txBody>
      </p:sp>
      <p:sp>
        <p:nvSpPr>
          <p:cNvPr id="478" name="Google Shape;478;p38"/>
          <p:cNvSpPr txBox="1"/>
          <p:nvPr/>
        </p:nvSpPr>
        <p:spPr>
          <a:xfrm>
            <a:off x="4956716" y="8206786"/>
            <a:ext cx="2676988"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2800" u="none" cap="none" strike="noStrike">
                <a:solidFill>
                  <a:schemeClr val="dk1"/>
                </a:solidFill>
                <a:latin typeface="Comfortaa"/>
                <a:ea typeface="Comfortaa"/>
                <a:cs typeface="Comfortaa"/>
                <a:sym typeface="Comfortaa"/>
              </a:rPr>
              <a:t>Cohérence et homogénéité</a:t>
            </a:r>
            <a:endParaRPr/>
          </a:p>
        </p:txBody>
      </p:sp>
      <p:sp>
        <p:nvSpPr>
          <p:cNvPr id="479" name="Google Shape;479;p38"/>
          <p:cNvSpPr txBox="1"/>
          <p:nvPr/>
        </p:nvSpPr>
        <p:spPr>
          <a:xfrm>
            <a:off x="8632852" y="8318810"/>
            <a:ext cx="349326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800" u="none" cap="none" strike="noStrike">
                <a:solidFill>
                  <a:schemeClr val="dk1"/>
                </a:solidFill>
                <a:latin typeface="Comfortaa"/>
                <a:ea typeface="Comfortaa"/>
                <a:cs typeface="Comfortaa"/>
                <a:sym typeface="Comfortaa"/>
              </a:rPr>
              <a:t>Charge de travail</a:t>
            </a:r>
            <a:endParaRPr/>
          </a:p>
        </p:txBody>
      </p:sp>
      <p:sp>
        <p:nvSpPr>
          <p:cNvPr id="480" name="Google Shape;480;p38"/>
          <p:cNvSpPr txBox="1"/>
          <p:nvPr/>
        </p:nvSpPr>
        <p:spPr>
          <a:xfrm>
            <a:off x="12931479" y="8263369"/>
            <a:ext cx="391485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800" u="none" cap="none" strike="noStrike">
                <a:solidFill>
                  <a:schemeClr val="dk1"/>
                </a:solidFill>
                <a:latin typeface="Comfortaa"/>
                <a:ea typeface="Comfortaa"/>
                <a:cs typeface="Comfortaa"/>
                <a:sym typeface="Comfortaa"/>
              </a:rPr>
              <a:t>Gestion des erreurs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9"/>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Compatibilité</a:t>
            </a:r>
            <a:endParaRPr b="1">
              <a:latin typeface="Proxima Nova"/>
              <a:ea typeface="Proxima Nova"/>
              <a:cs typeface="Proxima Nova"/>
              <a:sym typeface="Proxima Nova"/>
            </a:endParaRPr>
          </a:p>
        </p:txBody>
      </p:sp>
      <p:sp>
        <p:nvSpPr>
          <p:cNvPr id="486" name="Google Shape;486;p39"/>
          <p:cNvSpPr txBox="1"/>
          <p:nvPr>
            <p:ph idx="1" type="body"/>
          </p:nvPr>
        </p:nvSpPr>
        <p:spPr>
          <a:xfrm>
            <a:off x="-190734" y="2304934"/>
            <a:ext cx="16525243" cy="7021500"/>
          </a:xfrm>
          <a:prstGeom prst="rect">
            <a:avLst/>
          </a:prstGeom>
          <a:noFill/>
          <a:ln>
            <a:noFill/>
          </a:ln>
        </p:spPr>
        <p:txBody>
          <a:bodyPr anchorCtr="0" anchor="ctr" bIns="182850" lIns="182850" spcFirstLastPara="1" rIns="182850" wrap="square" tIns="182850">
            <a:noAutofit/>
          </a:bodyPr>
          <a:lstStyle/>
          <a:p>
            <a:pPr indent="0" lvl="0" marL="800100" rtl="0" algn="l">
              <a:lnSpc>
                <a:spcPct val="90000"/>
              </a:lnSpc>
              <a:spcBef>
                <a:spcPts val="0"/>
              </a:spcBef>
              <a:spcAft>
                <a:spcPts val="0"/>
              </a:spcAft>
              <a:buClr>
                <a:srgbClr val="CCCCCC"/>
              </a:buClr>
              <a:buSzPts val="3600"/>
              <a:buNone/>
            </a:pPr>
            <a:r>
              <a:rPr b="1" lang="en" sz="3200">
                <a:latin typeface="Comfortaa"/>
                <a:ea typeface="Comfortaa"/>
                <a:cs typeface="Comfortaa"/>
                <a:sym typeface="Comfortaa"/>
              </a:rPr>
              <a:t>Définition </a:t>
            </a:r>
            <a:r>
              <a:rPr b="1" lang="en" sz="3200"/>
              <a:t>&amp; Objectif</a:t>
            </a:r>
            <a:endParaRPr/>
          </a:p>
          <a:p>
            <a:pPr indent="0" lvl="0" marL="800100" rtl="0" algn="l">
              <a:lnSpc>
                <a:spcPct val="90000"/>
              </a:lnSpc>
              <a:spcBef>
                <a:spcPts val="0"/>
              </a:spcBef>
              <a:spcAft>
                <a:spcPts val="0"/>
              </a:spcAft>
              <a:buClr>
                <a:srgbClr val="CCCCCC"/>
              </a:buClr>
              <a:buSzPts val="3600"/>
              <a:buNone/>
            </a:pPr>
            <a:r>
              <a:t/>
            </a:r>
            <a:endParaRPr b="1"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Capacité du logiciel à s'intégrer dans l'activité réelle des utilisateurs. </a:t>
            </a:r>
            <a:endParaRPr/>
          </a:p>
          <a:p>
            <a:pPr indent="0" lvl="0" marL="800100" rtl="0" algn="l">
              <a:lnSpc>
                <a:spcPct val="90000"/>
              </a:lnSpc>
              <a:spcBef>
                <a:spcPts val="0"/>
              </a:spcBef>
              <a:spcAft>
                <a:spcPts val="0"/>
              </a:spcAft>
              <a:buClr>
                <a:srgbClr val="CCCCCC"/>
              </a:buClr>
              <a:buSzPts val="3600"/>
              <a:buNone/>
            </a:pPr>
            <a:r>
              <a:t/>
            </a:r>
            <a:endParaRPr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Mesure de l'adéquation du logiciel avec le contexte physique et social dans lequel il est utilisé (environnement de travail). </a:t>
            </a:r>
            <a:endParaRPr/>
          </a:p>
          <a:p>
            <a:pPr indent="0" lvl="0" marL="800100" rtl="0" algn="l">
              <a:lnSpc>
                <a:spcPct val="90000"/>
              </a:lnSpc>
              <a:spcBef>
                <a:spcPts val="0"/>
              </a:spcBef>
              <a:spcAft>
                <a:spcPts val="0"/>
              </a:spcAft>
              <a:buClr>
                <a:srgbClr val="CCCCCC"/>
              </a:buClr>
              <a:buSzPts val="3600"/>
              <a:buNone/>
            </a:pPr>
            <a:r>
              <a:t/>
            </a:r>
            <a:endParaRPr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L'objectif est de réduire le transfert de connaissance entre le métier et l'utilisation du logiciel.</a:t>
            </a:r>
            <a:endParaRPr sz="3200">
              <a:solidFill>
                <a:srgbClr val="CCCCCC"/>
              </a:solidFill>
              <a:latin typeface="Comfortaa"/>
              <a:ea typeface="Comfortaa"/>
              <a:cs typeface="Comfortaa"/>
              <a:sym typeface="Comfortaa"/>
            </a:endParaRPr>
          </a:p>
        </p:txBody>
      </p:sp>
      <p:sp>
        <p:nvSpPr>
          <p:cNvPr id="487" name="Google Shape;487;p3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88" name="Google Shape;488;p39"/>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0" st="0"/>
                                            </p:txEl>
                                          </p:spTgt>
                                        </p:tgtEl>
                                        <p:attrNameLst>
                                          <p:attrName>style.visibility</p:attrName>
                                        </p:attrNameLst>
                                      </p:cBhvr>
                                      <p:to>
                                        <p:strVal val="visible"/>
                                      </p:to>
                                    </p:set>
                                    <p:animEffect filter="fade" transition="in">
                                      <p:cBhvr>
                                        <p:cTn dur="500"/>
                                        <p:tgtEl>
                                          <p:spTgt spid="4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1" st="1"/>
                                            </p:txEl>
                                          </p:spTgt>
                                        </p:tgtEl>
                                        <p:attrNameLst>
                                          <p:attrName>style.visibility</p:attrName>
                                        </p:attrNameLst>
                                      </p:cBhvr>
                                      <p:to>
                                        <p:strVal val="visible"/>
                                      </p:to>
                                    </p:set>
                                    <p:animEffect filter="fade" transition="in">
                                      <p:cBhvr>
                                        <p:cTn dur="500"/>
                                        <p:tgtEl>
                                          <p:spTgt spid="4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2" st="2"/>
                                            </p:txEl>
                                          </p:spTgt>
                                        </p:tgtEl>
                                        <p:attrNameLst>
                                          <p:attrName>style.visibility</p:attrName>
                                        </p:attrNameLst>
                                      </p:cBhvr>
                                      <p:to>
                                        <p:strVal val="visible"/>
                                      </p:to>
                                    </p:set>
                                    <p:animEffect filter="fade" transition="in">
                                      <p:cBhvr>
                                        <p:cTn dur="500"/>
                                        <p:tgtEl>
                                          <p:spTgt spid="4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3" st="3"/>
                                            </p:txEl>
                                          </p:spTgt>
                                        </p:tgtEl>
                                        <p:attrNameLst>
                                          <p:attrName>style.visibility</p:attrName>
                                        </p:attrNameLst>
                                      </p:cBhvr>
                                      <p:to>
                                        <p:strVal val="visible"/>
                                      </p:to>
                                    </p:set>
                                    <p:animEffect filter="fade" transition="in">
                                      <p:cBhvr>
                                        <p:cTn dur="500"/>
                                        <p:tgtEl>
                                          <p:spTgt spid="4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4" st="4"/>
                                            </p:txEl>
                                          </p:spTgt>
                                        </p:tgtEl>
                                        <p:attrNameLst>
                                          <p:attrName>style.visibility</p:attrName>
                                        </p:attrNameLst>
                                      </p:cBhvr>
                                      <p:to>
                                        <p:strVal val="visible"/>
                                      </p:to>
                                    </p:set>
                                    <p:animEffect filter="fade" transition="in">
                                      <p:cBhvr>
                                        <p:cTn dur="500"/>
                                        <p:tgtEl>
                                          <p:spTgt spid="4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5" st="5"/>
                                            </p:txEl>
                                          </p:spTgt>
                                        </p:tgtEl>
                                        <p:attrNameLst>
                                          <p:attrName>style.visibility</p:attrName>
                                        </p:attrNameLst>
                                      </p:cBhvr>
                                      <p:to>
                                        <p:strVal val="visible"/>
                                      </p:to>
                                    </p:set>
                                    <p:animEffect filter="fade" transition="in">
                                      <p:cBhvr>
                                        <p:cTn dur="500"/>
                                        <p:tgtEl>
                                          <p:spTgt spid="4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6" st="6"/>
                                            </p:txEl>
                                          </p:spTgt>
                                        </p:tgtEl>
                                        <p:attrNameLst>
                                          <p:attrName>style.visibility</p:attrName>
                                        </p:attrNameLst>
                                      </p:cBhvr>
                                      <p:to>
                                        <p:strVal val="visible"/>
                                      </p:to>
                                    </p:set>
                                    <p:animEffect filter="fade" transition="in">
                                      <p:cBhvr>
                                        <p:cTn dur="500"/>
                                        <p:tgtEl>
                                          <p:spTgt spid="48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Situation de jonglage</a:t>
            </a:r>
            <a:endParaRPr b="1"/>
          </a:p>
        </p:txBody>
      </p:sp>
      <p:sp>
        <p:nvSpPr>
          <p:cNvPr id="125" name="Google Shape;125;p4"/>
          <p:cNvSpPr txBox="1"/>
          <p:nvPr>
            <p:ph idx="1" type="body"/>
          </p:nvPr>
        </p:nvSpPr>
        <p:spPr>
          <a:xfrm>
            <a:off x="1334000" y="2304950"/>
            <a:ext cx="15610800" cy="7365900"/>
          </a:xfrm>
          <a:prstGeom prst="rect">
            <a:avLst/>
          </a:prstGeom>
          <a:noFill/>
          <a:ln>
            <a:noFill/>
          </a:ln>
        </p:spPr>
        <p:txBody>
          <a:bodyPr anchorCtr="0" anchor="ctr" bIns="182850" lIns="182850" spcFirstLastPara="1" rIns="182850" wrap="square" tIns="182850">
            <a:noAutofit/>
          </a:bodyPr>
          <a:lstStyle/>
          <a:p>
            <a:pPr indent="-622300" lvl="0" marL="685800" rtl="0" algn="l">
              <a:lnSpc>
                <a:spcPct val="100000"/>
              </a:lnSpc>
              <a:spcBef>
                <a:spcPts val="0"/>
              </a:spcBef>
              <a:spcAft>
                <a:spcPts val="0"/>
              </a:spcAft>
              <a:buClr>
                <a:srgbClr val="CCCCCC"/>
              </a:buClr>
              <a:buSzPts val="3000"/>
              <a:buFont typeface="Comfortaa"/>
              <a:buChar char="⬜"/>
            </a:pPr>
            <a:r>
              <a:rPr b="1" lang="en" sz="3000">
                <a:solidFill>
                  <a:schemeClr val="dk1"/>
                </a:solidFill>
              </a:rPr>
              <a:t>Tâche</a:t>
            </a:r>
            <a:r>
              <a:rPr lang="en" sz="3000">
                <a:solidFill>
                  <a:schemeClr val="dk1"/>
                </a:solidFill>
              </a:rPr>
              <a:t> : </a:t>
            </a:r>
            <a:r>
              <a:rPr i="1" lang="en" sz="3000"/>
              <a:t>jongler avec un ou plusieurs objets</a:t>
            </a:r>
            <a:endParaRPr i="1" sz="3000"/>
          </a:p>
          <a:p>
            <a:pPr indent="-622300" lvl="0" marL="685800" rtl="0" algn="l">
              <a:lnSpc>
                <a:spcPct val="100000"/>
              </a:lnSpc>
              <a:spcBef>
                <a:spcPts val="4000"/>
              </a:spcBef>
              <a:spcAft>
                <a:spcPts val="0"/>
              </a:spcAft>
              <a:buClr>
                <a:srgbClr val="CCCCCC"/>
              </a:buClr>
              <a:buSzPts val="3000"/>
              <a:buFont typeface="Comfortaa"/>
              <a:buChar char="⬜"/>
            </a:pPr>
            <a:r>
              <a:rPr b="1" lang="en" sz="3000">
                <a:solidFill>
                  <a:srgbClr val="00FFFF"/>
                </a:solidFill>
              </a:rPr>
              <a:t>Utilisateur</a:t>
            </a:r>
            <a:r>
              <a:rPr lang="en" sz="3000">
                <a:solidFill>
                  <a:schemeClr val="dk1"/>
                </a:solidFill>
              </a:rPr>
              <a:t> :</a:t>
            </a:r>
            <a:r>
              <a:rPr i="1" lang="en" sz="3000"/>
              <a:t> celui qui manipule les objets de jonglage, novice, expert ?</a:t>
            </a:r>
            <a:endParaRPr i="1" sz="3000"/>
          </a:p>
          <a:p>
            <a:pPr indent="-622300" lvl="0" marL="685800" rtl="0" algn="l">
              <a:lnSpc>
                <a:spcPct val="100000"/>
              </a:lnSpc>
              <a:spcBef>
                <a:spcPts val="4000"/>
              </a:spcBef>
              <a:spcAft>
                <a:spcPts val="0"/>
              </a:spcAft>
              <a:buClr>
                <a:srgbClr val="CCCCCC"/>
              </a:buClr>
              <a:buSzPts val="3000"/>
              <a:buFont typeface="Comfortaa"/>
              <a:buChar char="⬜"/>
            </a:pPr>
            <a:r>
              <a:rPr b="1" lang="en" sz="3000">
                <a:solidFill>
                  <a:srgbClr val="FFFF00"/>
                </a:solidFill>
              </a:rPr>
              <a:t>Contexte</a:t>
            </a:r>
            <a:r>
              <a:rPr lang="en" sz="3000">
                <a:solidFill>
                  <a:schemeClr val="dk1"/>
                </a:solidFill>
              </a:rPr>
              <a:t> :</a:t>
            </a:r>
            <a:r>
              <a:rPr i="1" lang="en" sz="3000"/>
              <a:t> lieu, matériel, contraintes, travail individuel / collectif, …?</a:t>
            </a:r>
            <a:endParaRPr i="1" sz="3000"/>
          </a:p>
          <a:p>
            <a:pPr indent="-622300" lvl="0" marL="685800" rtl="0" algn="l">
              <a:lnSpc>
                <a:spcPct val="100000"/>
              </a:lnSpc>
              <a:spcBef>
                <a:spcPts val="4000"/>
              </a:spcBef>
              <a:spcAft>
                <a:spcPts val="0"/>
              </a:spcAft>
              <a:buClr>
                <a:srgbClr val="CCCCCC"/>
              </a:buClr>
              <a:buSzPts val="3000"/>
              <a:buFont typeface="Comfortaa"/>
              <a:buChar char="⬜"/>
            </a:pPr>
            <a:r>
              <a:rPr b="1" lang="en" sz="3000">
                <a:solidFill>
                  <a:schemeClr val="dk1"/>
                </a:solidFill>
              </a:rPr>
              <a:t>Activité</a:t>
            </a:r>
            <a:r>
              <a:rPr lang="en" sz="3000">
                <a:solidFill>
                  <a:schemeClr val="dk1"/>
                </a:solidFill>
              </a:rPr>
              <a:t> :</a:t>
            </a:r>
            <a:r>
              <a:rPr i="1" lang="en" sz="3000">
                <a:solidFill>
                  <a:schemeClr val="dk1"/>
                </a:solidFill>
              </a:rPr>
              <a:t> </a:t>
            </a:r>
            <a:r>
              <a:rPr i="1" lang="en" sz="3000"/>
              <a:t>synchronisation gestuelle, analyse de la relation temps / gravité</a:t>
            </a:r>
            <a:endParaRPr i="1" sz="3000"/>
          </a:p>
          <a:p>
            <a:pPr indent="-622300" lvl="0" marL="685800" rtl="0" algn="l">
              <a:lnSpc>
                <a:spcPct val="100000"/>
              </a:lnSpc>
              <a:spcBef>
                <a:spcPts val="4000"/>
              </a:spcBef>
              <a:spcAft>
                <a:spcPts val="0"/>
              </a:spcAft>
              <a:buClr>
                <a:srgbClr val="CCCCCC"/>
              </a:buClr>
              <a:buSzPts val="3000"/>
              <a:buFont typeface="Comfortaa"/>
              <a:buChar char="⬜"/>
            </a:pPr>
            <a:r>
              <a:rPr b="1" lang="en" sz="3000">
                <a:solidFill>
                  <a:schemeClr val="dk1"/>
                </a:solidFill>
              </a:rPr>
              <a:t>Tâche </a:t>
            </a:r>
            <a:r>
              <a:rPr b="1" lang="en" sz="3000">
                <a:solidFill>
                  <a:srgbClr val="3C78D8"/>
                </a:solidFill>
              </a:rPr>
              <a:t>prescrite</a:t>
            </a:r>
            <a:r>
              <a:rPr lang="en" sz="3000">
                <a:solidFill>
                  <a:schemeClr val="dk1"/>
                </a:solidFill>
              </a:rPr>
              <a:t> :</a:t>
            </a:r>
            <a:r>
              <a:rPr i="1" lang="en" sz="3000">
                <a:solidFill>
                  <a:schemeClr val="dk1"/>
                </a:solidFill>
              </a:rPr>
              <a:t> </a:t>
            </a:r>
            <a:r>
              <a:rPr i="1" lang="en" sz="3000"/>
              <a:t>faire passer les objets d’une main à l’autre sans jamais garder le même objet dans la main</a:t>
            </a:r>
            <a:endParaRPr i="1" sz="3000"/>
          </a:p>
          <a:p>
            <a:pPr indent="-622300" lvl="0" marL="685800" rtl="0" algn="l">
              <a:lnSpc>
                <a:spcPct val="100000"/>
              </a:lnSpc>
              <a:spcBef>
                <a:spcPts val="4000"/>
              </a:spcBef>
              <a:spcAft>
                <a:spcPts val="0"/>
              </a:spcAft>
              <a:buClr>
                <a:srgbClr val="CCCCCC"/>
              </a:buClr>
              <a:buSzPts val="3000"/>
              <a:buFont typeface="Comfortaa"/>
              <a:buChar char="⬜"/>
            </a:pPr>
            <a:r>
              <a:rPr b="1" lang="en" sz="3000">
                <a:solidFill>
                  <a:schemeClr val="dk1"/>
                </a:solidFill>
              </a:rPr>
              <a:t>Tâche</a:t>
            </a:r>
            <a:r>
              <a:rPr lang="en" sz="3000"/>
              <a:t> </a:t>
            </a:r>
            <a:r>
              <a:rPr b="1" lang="en" sz="3000">
                <a:solidFill>
                  <a:srgbClr val="CC0000"/>
                </a:solidFill>
              </a:rPr>
              <a:t>effective</a:t>
            </a:r>
            <a:r>
              <a:rPr lang="en" sz="3000">
                <a:solidFill>
                  <a:schemeClr val="dk1"/>
                </a:solidFill>
              </a:rPr>
              <a:t> :</a:t>
            </a:r>
            <a:r>
              <a:rPr i="1" lang="en" sz="3000">
                <a:solidFill>
                  <a:schemeClr val="dk1"/>
                </a:solidFill>
              </a:rPr>
              <a:t> </a:t>
            </a:r>
            <a:r>
              <a:rPr i="1" lang="en" sz="3000"/>
              <a:t>échouer dans la synchronisation des mouvements, faire tomber un objet, en rattraper plusieurs dans une même main...</a:t>
            </a:r>
            <a:endParaRPr sz="3000"/>
          </a:p>
        </p:txBody>
      </p:sp>
      <p:sp>
        <p:nvSpPr>
          <p:cNvPr id="126" name="Google Shape;126;p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27" name="Google Shape;127;p4"/>
          <p:cNvPicPr preferRelativeResize="0"/>
          <p:nvPr/>
        </p:nvPicPr>
        <p:blipFill rotWithShape="1">
          <a:blip r:embed="rId3">
            <a:alphaModFix/>
          </a:blip>
          <a:srcRect b="0" l="0" r="0" t="0"/>
          <a:stretch/>
        </p:blipFill>
        <p:spPr>
          <a:xfrm>
            <a:off x="1334000" y="889763"/>
            <a:ext cx="1146725" cy="114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Effect filter="fade" transition="in">
                                      <p:cBhvr>
                                        <p:cTn dur="1000"/>
                                        <p:tgtEl>
                                          <p:spTgt spid="1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animEffect filter="fade" transition="in">
                                      <p:cBhvr>
                                        <p:cTn dur="1000"/>
                                        <p:tgtEl>
                                          <p:spTgt spid="1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animEffect filter="fade" transition="in">
                                      <p:cBhvr>
                                        <p:cTn dur="1000"/>
                                        <p:tgtEl>
                                          <p:spTgt spid="1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animEffect filter="fade" transition="in">
                                      <p:cBhvr>
                                        <p:cTn dur="1000"/>
                                        <p:tgtEl>
                                          <p:spTgt spid="1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4" st="4"/>
                                            </p:txEl>
                                          </p:spTgt>
                                        </p:tgtEl>
                                        <p:attrNameLst>
                                          <p:attrName>style.visibility</p:attrName>
                                        </p:attrNameLst>
                                      </p:cBhvr>
                                      <p:to>
                                        <p:strVal val="visible"/>
                                      </p:to>
                                    </p:set>
                                    <p:animEffect filter="fade" transition="in">
                                      <p:cBhvr>
                                        <p:cTn dur="1000"/>
                                        <p:tgtEl>
                                          <p:spTgt spid="1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5" st="5"/>
                                            </p:txEl>
                                          </p:spTgt>
                                        </p:tgtEl>
                                        <p:attrNameLst>
                                          <p:attrName>style.visibility</p:attrName>
                                        </p:attrNameLst>
                                      </p:cBhvr>
                                      <p:to>
                                        <p:strVal val="visible"/>
                                      </p:to>
                                    </p:set>
                                    <p:animEffect filter="fade" transition="in">
                                      <p:cBhvr>
                                        <p:cTn dur="1000"/>
                                        <p:tgtEl>
                                          <p:spTgt spid="12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0"/>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Compatibilité</a:t>
            </a:r>
            <a:endParaRPr b="1">
              <a:latin typeface="Proxima Nova"/>
              <a:ea typeface="Proxima Nova"/>
              <a:cs typeface="Proxima Nova"/>
              <a:sym typeface="Proxima Nova"/>
            </a:endParaRPr>
          </a:p>
        </p:txBody>
      </p:sp>
      <p:sp>
        <p:nvSpPr>
          <p:cNvPr id="494" name="Google Shape;494;p4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495" name="Google Shape;495;p40"/>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
        <p:nvSpPr>
          <p:cNvPr id="496" name="Google Shape;496;p40"/>
          <p:cNvSpPr txBox="1"/>
          <p:nvPr/>
        </p:nvSpPr>
        <p:spPr>
          <a:xfrm>
            <a:off x="768927" y="2184623"/>
            <a:ext cx="17273389" cy="7141811"/>
          </a:xfrm>
          <a:prstGeom prst="rect">
            <a:avLst/>
          </a:prstGeom>
          <a:noFill/>
          <a:ln>
            <a:noFill/>
          </a:ln>
        </p:spPr>
        <p:txBody>
          <a:bodyPr anchorCtr="0" anchor="ctr" bIns="182850" lIns="182850" spcFirstLastPara="1" rIns="182850" wrap="square" tIns="182850">
            <a:noAutofit/>
          </a:bodyPr>
          <a:lstStyle/>
          <a:p>
            <a:pPr indent="0" lvl="0" marL="800100" marR="0" rtl="0" algn="l">
              <a:lnSpc>
                <a:spcPct val="90000"/>
              </a:lnSpc>
              <a:spcBef>
                <a:spcPts val="0"/>
              </a:spcBef>
              <a:spcAft>
                <a:spcPts val="0"/>
              </a:spcAft>
              <a:buClr>
                <a:srgbClr val="CCCCCC"/>
              </a:buClr>
              <a:buSzPts val="3600"/>
              <a:buFont typeface="Comfortaa"/>
              <a:buNone/>
            </a:pPr>
            <a:r>
              <a:rPr b="1" i="0" lang="en" sz="3200" u="none" cap="none" strike="noStrike">
                <a:solidFill>
                  <a:srgbClr val="CCCCCC"/>
                </a:solidFill>
                <a:latin typeface="Comfortaa"/>
                <a:ea typeface="Comfortaa"/>
                <a:cs typeface="Comfortaa"/>
                <a:sym typeface="Comfortaa"/>
              </a:rPr>
              <a:t>Les questions à se poser :</a:t>
            </a:r>
            <a:endParaRPr/>
          </a:p>
          <a:p>
            <a:pPr indent="0" lvl="0" marL="800100" marR="0" rtl="0" algn="l">
              <a:lnSpc>
                <a:spcPct val="90000"/>
              </a:lnSpc>
              <a:spcBef>
                <a:spcPts val="0"/>
              </a:spcBef>
              <a:spcAft>
                <a:spcPts val="0"/>
              </a:spcAft>
              <a:buClr>
                <a:srgbClr val="CCCCCC"/>
              </a:buClr>
              <a:buSzPts val="3600"/>
              <a:buFont typeface="Comfortaa"/>
              <a:buNone/>
            </a:pPr>
            <a:r>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 logiciel correspond-il au contexte d'utilisation ? </a:t>
            </a:r>
            <a:endParaRPr b="0" i="0" sz="32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Est-il adapté au profil des utilisateurs visés ? </a:t>
            </a:r>
            <a:br>
              <a:rPr b="0" i="0" lang="en" sz="3200" u="none" cap="none" strike="noStrike">
                <a:solidFill>
                  <a:srgbClr val="CCCCCC"/>
                </a:solidFill>
                <a:latin typeface="Comfortaa"/>
                <a:ea typeface="Comfortaa"/>
                <a:cs typeface="Comfortaa"/>
                <a:sym typeface="Comfortaa"/>
              </a:rPr>
            </a:b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 Le vocabulaire de l'interface est-il celui employé par les utilisateurs ?</a:t>
            </a:r>
            <a:endParaRPr/>
          </a:p>
          <a:p>
            <a:pPr indent="0" lvl="0" marL="800100" marR="0" rtl="0" algn="l">
              <a:lnSpc>
                <a:spcPct val="90000"/>
              </a:lnSpc>
              <a:spcBef>
                <a:spcPts val="0"/>
              </a:spcBef>
              <a:spcAft>
                <a:spcPts val="0"/>
              </a:spcAft>
              <a:buClr>
                <a:srgbClr val="CCCCCC"/>
              </a:buClr>
              <a:buSzPts val="3600"/>
              <a:buFont typeface="Comfortaa"/>
              <a:buNone/>
            </a:pPr>
            <a:r>
              <a:rPr b="0" i="0" lang="en" sz="3200" u="none" cap="none" strike="noStrike">
                <a:solidFill>
                  <a:srgbClr val="CCCCCC"/>
                </a:solidFill>
                <a:latin typeface="Comfortaa"/>
                <a:ea typeface="Comfortaa"/>
                <a:cs typeface="Comfortaa"/>
                <a:sym typeface="Comfortaa"/>
              </a:rPr>
              <a:t>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 Les informations sont-elles présentées de manière cohérente par rapport aux autres supports de travail ? </a:t>
            </a:r>
            <a:endParaRPr/>
          </a:p>
          <a:p>
            <a:pPr indent="0" lvl="0" marL="800100" marR="0" rtl="0" algn="l">
              <a:lnSpc>
                <a:spcPct val="90000"/>
              </a:lnSpc>
              <a:spcBef>
                <a:spcPts val="0"/>
              </a:spcBef>
              <a:spcAft>
                <a:spcPts val="0"/>
              </a:spcAft>
              <a:buClr>
                <a:srgbClr val="CCCCCC"/>
              </a:buClr>
              <a:buSzPts val="3600"/>
              <a:buFont typeface="Comfortaa"/>
              <a:buNone/>
            </a:pPr>
            <a:r>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L'accès aux commandes est-il adapté au contexte de réalisation de la tâche ? </a:t>
            </a:r>
            <a:endParaRPr b="0" i="0" sz="3200" u="none" cap="none" strike="noStrike">
              <a:solidFill>
                <a:srgbClr val="CCCCCC"/>
              </a:solidFill>
              <a:latin typeface="Comfortaa"/>
              <a:ea typeface="Comfortaa"/>
              <a:cs typeface="Comfortaa"/>
              <a:sym typeface="Comforta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Adaptabilité</a:t>
            </a:r>
            <a:endParaRPr b="1">
              <a:latin typeface="Proxima Nova"/>
              <a:ea typeface="Proxima Nova"/>
              <a:cs typeface="Proxima Nova"/>
              <a:sym typeface="Proxima Nova"/>
            </a:endParaRPr>
          </a:p>
        </p:txBody>
      </p:sp>
      <p:sp>
        <p:nvSpPr>
          <p:cNvPr id="502" name="Google Shape;502;p41"/>
          <p:cNvSpPr txBox="1"/>
          <p:nvPr>
            <p:ph idx="1" type="body"/>
          </p:nvPr>
        </p:nvSpPr>
        <p:spPr>
          <a:xfrm>
            <a:off x="-190734" y="2304934"/>
            <a:ext cx="16275860" cy="7021500"/>
          </a:xfrm>
          <a:prstGeom prst="rect">
            <a:avLst/>
          </a:prstGeom>
          <a:noFill/>
          <a:ln>
            <a:noFill/>
          </a:ln>
        </p:spPr>
        <p:txBody>
          <a:bodyPr anchorCtr="0" anchor="ctr" bIns="182850" lIns="182850" spcFirstLastPara="1" rIns="182850" wrap="square" tIns="182850">
            <a:noAutofit/>
          </a:bodyPr>
          <a:lstStyle/>
          <a:p>
            <a:pPr indent="0" lvl="0" marL="800100" rtl="0" algn="l">
              <a:lnSpc>
                <a:spcPct val="90000"/>
              </a:lnSpc>
              <a:spcBef>
                <a:spcPts val="0"/>
              </a:spcBef>
              <a:spcAft>
                <a:spcPts val="0"/>
              </a:spcAft>
              <a:buClr>
                <a:srgbClr val="CCCCCC"/>
              </a:buClr>
              <a:buSzPts val="3600"/>
              <a:buNone/>
            </a:pPr>
            <a:r>
              <a:rPr b="1" lang="en" sz="3200">
                <a:latin typeface="Comfortaa"/>
                <a:ea typeface="Comfortaa"/>
                <a:cs typeface="Comfortaa"/>
                <a:sym typeface="Comfortaa"/>
              </a:rPr>
              <a:t>Définition </a:t>
            </a:r>
            <a:r>
              <a:rPr b="1" lang="en" sz="3200"/>
              <a:t>&amp; Objectif</a:t>
            </a:r>
            <a:endParaRPr/>
          </a:p>
          <a:p>
            <a:pPr indent="0" lvl="0" marL="800100" rtl="0" algn="l">
              <a:lnSpc>
                <a:spcPct val="90000"/>
              </a:lnSpc>
              <a:spcBef>
                <a:spcPts val="0"/>
              </a:spcBef>
              <a:spcAft>
                <a:spcPts val="0"/>
              </a:spcAft>
              <a:buClr>
                <a:srgbClr val="CCCCCC"/>
              </a:buClr>
              <a:buSzPts val="3600"/>
              <a:buNone/>
            </a:pPr>
            <a:r>
              <a:t/>
            </a:r>
            <a:endParaRPr b="1"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Caractérise la capacité de l’interface utilisateur à </a:t>
            </a:r>
            <a:br>
              <a:rPr lang="en" sz="3200">
                <a:latin typeface="Comfortaa"/>
                <a:ea typeface="Comfortaa"/>
                <a:cs typeface="Comfortaa"/>
                <a:sym typeface="Comfortaa"/>
              </a:rPr>
            </a:br>
            <a:r>
              <a:rPr lang="en" sz="3200">
                <a:latin typeface="Comfortaa"/>
                <a:ea typeface="Comfortaa"/>
                <a:cs typeface="Comfortaa"/>
                <a:sym typeface="Comfortaa"/>
              </a:rPr>
              <a:t>réagir et à s'adapter en fonction du contexte et selon les besoins et les préférences des utilisateurs. </a:t>
            </a:r>
            <a:endParaRPr/>
          </a:p>
          <a:p>
            <a:pPr indent="0" lvl="0" marL="800100" rtl="0" algn="l">
              <a:lnSpc>
                <a:spcPct val="90000"/>
              </a:lnSpc>
              <a:spcBef>
                <a:spcPts val="0"/>
              </a:spcBef>
              <a:spcAft>
                <a:spcPts val="0"/>
              </a:spcAft>
              <a:buClr>
                <a:srgbClr val="CCCCCC"/>
              </a:buClr>
              <a:buSzPts val="3600"/>
              <a:buNone/>
            </a:pPr>
            <a:r>
              <a:t/>
            </a:r>
            <a:endParaRPr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Plus les manières offertes pour effectuer une action sont nombreuses et plus les chances que l'utilisateur maîtrise l'une d'entre elles sont </a:t>
            </a:r>
            <a:br>
              <a:rPr lang="en" sz="3200">
                <a:latin typeface="Comfortaa"/>
                <a:ea typeface="Comfortaa"/>
                <a:cs typeface="Comfortaa"/>
                <a:sym typeface="Comfortaa"/>
              </a:rPr>
            </a:br>
            <a:r>
              <a:rPr lang="en" sz="3200">
                <a:latin typeface="Comfortaa"/>
                <a:ea typeface="Comfortaa"/>
                <a:cs typeface="Comfortaa"/>
                <a:sym typeface="Comfortaa"/>
              </a:rPr>
              <a:t>importantes.</a:t>
            </a:r>
            <a:endParaRPr sz="3200">
              <a:solidFill>
                <a:srgbClr val="CCCCCC"/>
              </a:solidFill>
              <a:latin typeface="Comfortaa"/>
              <a:ea typeface="Comfortaa"/>
              <a:cs typeface="Comfortaa"/>
              <a:sym typeface="Comfortaa"/>
            </a:endParaRPr>
          </a:p>
        </p:txBody>
      </p:sp>
      <p:sp>
        <p:nvSpPr>
          <p:cNvPr id="503" name="Google Shape;503;p4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04" name="Google Shape;504;p41"/>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0" st="0"/>
                                            </p:txEl>
                                          </p:spTgt>
                                        </p:tgtEl>
                                        <p:attrNameLst>
                                          <p:attrName>style.visibility</p:attrName>
                                        </p:attrNameLst>
                                      </p:cBhvr>
                                      <p:to>
                                        <p:strVal val="visible"/>
                                      </p:to>
                                    </p:set>
                                    <p:animEffect filter="fade" transition="in">
                                      <p:cBhvr>
                                        <p:cTn dur="500"/>
                                        <p:tgtEl>
                                          <p:spTgt spid="5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1" st="1"/>
                                            </p:txEl>
                                          </p:spTgt>
                                        </p:tgtEl>
                                        <p:attrNameLst>
                                          <p:attrName>style.visibility</p:attrName>
                                        </p:attrNameLst>
                                      </p:cBhvr>
                                      <p:to>
                                        <p:strVal val="visible"/>
                                      </p:to>
                                    </p:set>
                                    <p:animEffect filter="fade" transition="in">
                                      <p:cBhvr>
                                        <p:cTn dur="500"/>
                                        <p:tgtEl>
                                          <p:spTgt spid="5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2" st="2"/>
                                            </p:txEl>
                                          </p:spTgt>
                                        </p:tgtEl>
                                        <p:attrNameLst>
                                          <p:attrName>style.visibility</p:attrName>
                                        </p:attrNameLst>
                                      </p:cBhvr>
                                      <p:to>
                                        <p:strVal val="visible"/>
                                      </p:to>
                                    </p:set>
                                    <p:animEffect filter="fade" transition="in">
                                      <p:cBhvr>
                                        <p:cTn dur="500"/>
                                        <p:tgtEl>
                                          <p:spTgt spid="5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3" st="3"/>
                                            </p:txEl>
                                          </p:spTgt>
                                        </p:tgtEl>
                                        <p:attrNameLst>
                                          <p:attrName>style.visibility</p:attrName>
                                        </p:attrNameLst>
                                      </p:cBhvr>
                                      <p:to>
                                        <p:strVal val="visible"/>
                                      </p:to>
                                    </p:set>
                                    <p:animEffect filter="fade" transition="in">
                                      <p:cBhvr>
                                        <p:cTn dur="500"/>
                                        <p:tgtEl>
                                          <p:spTgt spid="5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4" st="4"/>
                                            </p:txEl>
                                          </p:spTgt>
                                        </p:tgtEl>
                                        <p:attrNameLst>
                                          <p:attrName>style.visibility</p:attrName>
                                        </p:attrNameLst>
                                      </p:cBhvr>
                                      <p:to>
                                        <p:strVal val="visible"/>
                                      </p:to>
                                    </p:set>
                                    <p:animEffect filter="fade" transition="in">
                                      <p:cBhvr>
                                        <p:cTn dur="500"/>
                                        <p:tgtEl>
                                          <p:spTgt spid="50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Adaptabilité</a:t>
            </a:r>
            <a:endParaRPr b="1">
              <a:latin typeface="Proxima Nova"/>
              <a:ea typeface="Proxima Nova"/>
              <a:cs typeface="Proxima Nova"/>
              <a:sym typeface="Proxima Nova"/>
            </a:endParaRPr>
          </a:p>
        </p:txBody>
      </p:sp>
      <p:sp>
        <p:nvSpPr>
          <p:cNvPr id="510" name="Google Shape;510;p4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11" name="Google Shape;511;p42"/>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
        <p:nvSpPr>
          <p:cNvPr id="512" name="Google Shape;512;p42"/>
          <p:cNvSpPr txBox="1"/>
          <p:nvPr/>
        </p:nvSpPr>
        <p:spPr>
          <a:xfrm>
            <a:off x="775691" y="1814988"/>
            <a:ext cx="17058806" cy="7141811"/>
          </a:xfrm>
          <a:prstGeom prst="rect">
            <a:avLst/>
          </a:prstGeom>
          <a:noFill/>
          <a:ln>
            <a:noFill/>
          </a:ln>
        </p:spPr>
        <p:txBody>
          <a:bodyPr anchorCtr="0" anchor="ctr" bIns="182850" lIns="182850" spcFirstLastPara="1" rIns="182850" wrap="square" tIns="182850">
            <a:noAutofit/>
          </a:bodyPr>
          <a:lstStyle/>
          <a:p>
            <a:pPr indent="0" lvl="0" marL="800100" marR="0" rtl="0" algn="l">
              <a:lnSpc>
                <a:spcPct val="90000"/>
              </a:lnSpc>
              <a:spcBef>
                <a:spcPts val="0"/>
              </a:spcBef>
              <a:spcAft>
                <a:spcPts val="0"/>
              </a:spcAft>
              <a:buClr>
                <a:srgbClr val="CCCCCC"/>
              </a:buClr>
              <a:buSzPts val="3600"/>
              <a:buFont typeface="Comfortaa"/>
              <a:buNone/>
            </a:pPr>
            <a:r>
              <a:rPr b="1" i="0" lang="en" sz="3200" u="none" cap="none" strike="noStrike">
                <a:solidFill>
                  <a:srgbClr val="CCCCCC"/>
                </a:solidFill>
                <a:latin typeface="Comfortaa"/>
                <a:ea typeface="Comfortaa"/>
                <a:cs typeface="Comfortaa"/>
                <a:sym typeface="Comfortaa"/>
              </a:rPr>
              <a:t>Les questions à se poser :</a:t>
            </a:r>
            <a:endParaRPr/>
          </a:p>
          <a:p>
            <a:pPr indent="0" lvl="0" marL="800100" marR="0" rtl="0" algn="l">
              <a:lnSpc>
                <a:spcPct val="90000"/>
              </a:lnSpc>
              <a:spcBef>
                <a:spcPts val="0"/>
              </a:spcBef>
              <a:spcAft>
                <a:spcPts val="0"/>
              </a:spcAft>
              <a:buClr>
                <a:srgbClr val="CCCCCC"/>
              </a:buClr>
              <a:buSzPts val="3600"/>
              <a:buFont typeface="Comfortaa"/>
              <a:buNone/>
            </a:pPr>
            <a:r>
              <a:t/>
            </a:r>
            <a:endParaRPr b="1" i="0" sz="3200" u="none" cap="none" strike="noStrike">
              <a:solidFill>
                <a:srgbClr val="CCCCCC"/>
              </a:solidFill>
              <a:latin typeface="Comfortaa"/>
              <a:ea typeface="Comfortaa"/>
              <a:cs typeface="Comfortaa"/>
              <a:sym typeface="Comfortaa"/>
            </a:endParaRPr>
          </a:p>
          <a:p>
            <a:pPr indent="0" lvl="0" marL="800100" marR="0" rtl="0" algn="l">
              <a:lnSpc>
                <a:spcPct val="90000"/>
              </a:lnSpc>
              <a:spcBef>
                <a:spcPts val="0"/>
              </a:spcBef>
              <a:spcAft>
                <a:spcPts val="0"/>
              </a:spcAft>
              <a:buClr>
                <a:srgbClr val="CCCCCC"/>
              </a:buClr>
              <a:buSzPts val="3600"/>
              <a:buFont typeface="Comfortaa"/>
              <a:buNone/>
            </a:pPr>
            <a:r>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Différents moyens sont-ils offerts à l'utilisateur pour déclencher les mêmes commandes ? </a:t>
            </a:r>
            <a:endParaRPr/>
          </a:p>
          <a:p>
            <a:pPr indent="0" lvl="0" marL="800100" marR="0" rtl="0" algn="l">
              <a:lnSpc>
                <a:spcPct val="90000"/>
              </a:lnSpc>
              <a:spcBef>
                <a:spcPts val="0"/>
              </a:spcBef>
              <a:spcAft>
                <a:spcPts val="0"/>
              </a:spcAft>
              <a:buClr>
                <a:srgbClr val="CCCCCC"/>
              </a:buClr>
              <a:buSzPts val="3600"/>
              <a:buFont typeface="Comfortaa"/>
              <a:buNone/>
            </a:pPr>
            <a:r>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commandes sont-elles également accessibles au clavier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Guidage</a:t>
            </a:r>
            <a:endParaRPr b="1">
              <a:latin typeface="Proxima Nova"/>
              <a:ea typeface="Proxima Nova"/>
              <a:cs typeface="Proxima Nova"/>
              <a:sym typeface="Proxima Nova"/>
            </a:endParaRPr>
          </a:p>
        </p:txBody>
      </p:sp>
      <p:sp>
        <p:nvSpPr>
          <p:cNvPr id="518" name="Google Shape;518;p43"/>
          <p:cNvSpPr txBox="1"/>
          <p:nvPr>
            <p:ph idx="1" type="body"/>
          </p:nvPr>
        </p:nvSpPr>
        <p:spPr>
          <a:xfrm>
            <a:off x="-112675" y="2554267"/>
            <a:ext cx="16738130" cy="7021500"/>
          </a:xfrm>
          <a:prstGeom prst="rect">
            <a:avLst/>
          </a:prstGeom>
          <a:noFill/>
          <a:ln>
            <a:noFill/>
          </a:ln>
        </p:spPr>
        <p:txBody>
          <a:bodyPr anchorCtr="0" anchor="ctr" bIns="182850" lIns="182850" spcFirstLastPara="1" rIns="182850" wrap="square" tIns="182850">
            <a:noAutofit/>
          </a:bodyPr>
          <a:lstStyle/>
          <a:p>
            <a:pPr indent="0" lvl="0" marL="800100" rtl="0" algn="l">
              <a:lnSpc>
                <a:spcPct val="90000"/>
              </a:lnSpc>
              <a:spcBef>
                <a:spcPts val="0"/>
              </a:spcBef>
              <a:spcAft>
                <a:spcPts val="0"/>
              </a:spcAft>
              <a:buClr>
                <a:srgbClr val="CCCCCC"/>
              </a:buClr>
              <a:buSzPts val="3600"/>
              <a:buNone/>
            </a:pPr>
            <a:r>
              <a:rPr b="1" lang="en" sz="3200">
                <a:latin typeface="Comfortaa"/>
                <a:ea typeface="Comfortaa"/>
                <a:cs typeface="Comfortaa"/>
                <a:sym typeface="Comfortaa"/>
              </a:rPr>
              <a:t>Définition </a:t>
            </a:r>
            <a:r>
              <a:rPr b="1" lang="en" sz="3200"/>
              <a:t>&amp; Objectif</a:t>
            </a:r>
            <a:endParaRPr/>
          </a:p>
          <a:p>
            <a:pPr indent="0" lvl="0" marL="800100" rtl="0" algn="l">
              <a:lnSpc>
                <a:spcPct val="90000"/>
              </a:lnSpc>
              <a:spcBef>
                <a:spcPts val="0"/>
              </a:spcBef>
              <a:spcAft>
                <a:spcPts val="0"/>
              </a:spcAft>
              <a:buClr>
                <a:srgbClr val="CCCCCC"/>
              </a:buClr>
              <a:buSzPts val="3600"/>
              <a:buNone/>
            </a:pPr>
            <a:r>
              <a:t/>
            </a:r>
            <a:endParaRPr b="1"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Regroupe l'ensemble des moyens mis en œuvre pour assister l'utilisateur dans l'emploi du logiciel. </a:t>
            </a:r>
            <a:endParaRPr/>
          </a:p>
          <a:p>
            <a:pPr indent="0" lvl="0" marL="800100" rtl="0" algn="l">
              <a:lnSpc>
                <a:spcPct val="90000"/>
              </a:lnSpc>
              <a:spcBef>
                <a:spcPts val="0"/>
              </a:spcBef>
              <a:spcAft>
                <a:spcPts val="0"/>
              </a:spcAft>
              <a:buClr>
                <a:srgbClr val="CCCCCC"/>
              </a:buClr>
              <a:buSzPts val="3600"/>
              <a:buNone/>
            </a:pPr>
            <a:r>
              <a:t/>
            </a:r>
            <a:endParaRPr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Faire connaître à l'utilisateur l’état du système et lui permettre d’établir les liens de causalité entre ses actions et l’état résultant.</a:t>
            </a:r>
            <a:endParaRPr/>
          </a:p>
          <a:p>
            <a:pPr indent="0" lvl="0" marL="800100" rtl="0" algn="l">
              <a:lnSpc>
                <a:spcPct val="90000"/>
              </a:lnSpc>
              <a:spcBef>
                <a:spcPts val="0"/>
              </a:spcBef>
              <a:spcAft>
                <a:spcPts val="0"/>
              </a:spcAft>
              <a:buClr>
                <a:srgbClr val="CCCCCC"/>
              </a:buClr>
              <a:buSzPts val="3600"/>
              <a:buNone/>
            </a:pPr>
            <a:r>
              <a:t/>
            </a:r>
            <a:endParaRPr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L'objectif est de faciliter l'utilisation du système et son apprentissage.</a:t>
            </a:r>
            <a:endParaRPr/>
          </a:p>
          <a:p>
            <a:pPr indent="0" lvl="0" marL="800100" rtl="0" algn="l">
              <a:lnSpc>
                <a:spcPct val="90000"/>
              </a:lnSpc>
              <a:spcBef>
                <a:spcPts val="0"/>
              </a:spcBef>
              <a:spcAft>
                <a:spcPts val="0"/>
              </a:spcAft>
              <a:buClr>
                <a:srgbClr val="CCCCCC"/>
              </a:buClr>
              <a:buSzPts val="3600"/>
              <a:buNone/>
            </a:pPr>
            <a:r>
              <a:t/>
            </a:r>
            <a:endParaRPr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L'utilisateur doit comprendre les interactions que l'on attend de lui par un fonctionnement qui </a:t>
            </a:r>
            <a:br>
              <a:rPr lang="en" sz="3200">
                <a:latin typeface="Comfortaa"/>
                <a:ea typeface="Comfortaa"/>
                <a:cs typeface="Comfortaa"/>
                <a:sym typeface="Comfortaa"/>
              </a:rPr>
            </a:br>
            <a:r>
              <a:rPr lang="en" sz="3200">
                <a:latin typeface="Comfortaa"/>
                <a:ea typeface="Comfortaa"/>
                <a:cs typeface="Comfortaa"/>
                <a:sym typeface="Comfortaa"/>
              </a:rPr>
              <a:t>apparaît clairement (moins d’hésitations). </a:t>
            </a:r>
            <a:endParaRPr/>
          </a:p>
        </p:txBody>
      </p:sp>
      <p:sp>
        <p:nvSpPr>
          <p:cNvPr id="519" name="Google Shape;519;p4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20" name="Google Shape;520;p43"/>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Guidage</a:t>
            </a:r>
            <a:endParaRPr b="1">
              <a:latin typeface="Proxima Nova"/>
              <a:ea typeface="Proxima Nova"/>
              <a:cs typeface="Proxima Nova"/>
              <a:sym typeface="Proxima Nova"/>
            </a:endParaRPr>
          </a:p>
        </p:txBody>
      </p:sp>
      <p:sp>
        <p:nvSpPr>
          <p:cNvPr id="526" name="Google Shape;526;p4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27" name="Google Shape;527;p44"/>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
        <p:nvSpPr>
          <p:cNvPr id="528" name="Google Shape;528;p44"/>
          <p:cNvSpPr txBox="1"/>
          <p:nvPr/>
        </p:nvSpPr>
        <p:spPr>
          <a:xfrm>
            <a:off x="614505" y="2184623"/>
            <a:ext cx="17427811" cy="7141811"/>
          </a:xfrm>
          <a:prstGeom prst="rect">
            <a:avLst/>
          </a:prstGeom>
          <a:noFill/>
          <a:ln>
            <a:noFill/>
          </a:ln>
        </p:spPr>
        <p:txBody>
          <a:bodyPr anchorCtr="0" anchor="ctr" bIns="182850" lIns="182850" spcFirstLastPara="1" rIns="182850" wrap="square" tIns="182850">
            <a:noAutofit/>
          </a:bodyPr>
          <a:lstStyle/>
          <a:p>
            <a:pPr indent="0" lvl="0" marL="800100" marR="0" rtl="0" algn="l">
              <a:lnSpc>
                <a:spcPct val="90000"/>
              </a:lnSpc>
              <a:spcBef>
                <a:spcPts val="0"/>
              </a:spcBef>
              <a:spcAft>
                <a:spcPts val="0"/>
              </a:spcAft>
              <a:buClr>
                <a:srgbClr val="CCCCCC"/>
              </a:buClr>
              <a:buSzPts val="3600"/>
              <a:buFont typeface="Comfortaa"/>
              <a:buNone/>
            </a:pPr>
            <a:r>
              <a:rPr b="1" i="0" lang="en" sz="3200" u="none" cap="none" strike="noStrike">
                <a:solidFill>
                  <a:srgbClr val="CCCCCC"/>
                </a:solidFill>
                <a:latin typeface="Comfortaa"/>
                <a:ea typeface="Comfortaa"/>
                <a:cs typeface="Comfortaa"/>
                <a:sym typeface="Comfortaa"/>
              </a:rPr>
              <a:t>Les questions à se poser :</a:t>
            </a:r>
            <a:endParaRPr/>
          </a:p>
          <a:p>
            <a:pPr indent="0" lvl="0" marL="800100" marR="0" rtl="0" algn="l">
              <a:lnSpc>
                <a:spcPct val="90000"/>
              </a:lnSpc>
              <a:spcBef>
                <a:spcPts val="0"/>
              </a:spcBef>
              <a:spcAft>
                <a:spcPts val="0"/>
              </a:spcAft>
              <a:buClr>
                <a:srgbClr val="CCCCCC"/>
              </a:buClr>
              <a:buSzPts val="3600"/>
              <a:buFont typeface="Comfortaa"/>
              <a:buNone/>
            </a:pPr>
            <a:r>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L'utilisateur est-il assisté dans la façon de se servir du logiciel (en fournissant par exemple le format de saisie des données, une liste des valeurs possibles, etc.)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Une aide en ligne est-elle proposée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La documentation est-elle claire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L'utilisateur est-il amené à effectuer des actions spécifiques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informations de même type sont-elles regroupées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Distingue-t-on les données différentes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 système fournit-il un retour aux actions de l'utilisateur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opérations réalisées par le système sont-elles perceptibles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 Les informations sont-elles correctement lisibles et interprétables ?</a:t>
            </a:r>
            <a:endParaRPr b="0" i="0" sz="3200" u="none" cap="none" strike="noStrike">
              <a:solidFill>
                <a:srgbClr val="CCCCCC"/>
              </a:solidFill>
              <a:latin typeface="Comfortaa"/>
              <a:ea typeface="Comfortaa"/>
              <a:cs typeface="Comfortaa"/>
              <a:sym typeface="Comforta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5"/>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Signifiance des codes</a:t>
            </a:r>
            <a:endParaRPr b="1">
              <a:latin typeface="Proxima Nova"/>
              <a:ea typeface="Proxima Nova"/>
              <a:cs typeface="Proxima Nova"/>
              <a:sym typeface="Proxima Nova"/>
            </a:endParaRPr>
          </a:p>
        </p:txBody>
      </p:sp>
      <p:sp>
        <p:nvSpPr>
          <p:cNvPr id="534" name="Google Shape;534;p45"/>
          <p:cNvSpPr txBox="1"/>
          <p:nvPr>
            <p:ph idx="1" type="body"/>
          </p:nvPr>
        </p:nvSpPr>
        <p:spPr>
          <a:xfrm>
            <a:off x="206785" y="2523881"/>
            <a:ext cx="17466710" cy="7021500"/>
          </a:xfrm>
          <a:prstGeom prst="rect">
            <a:avLst/>
          </a:prstGeom>
          <a:noFill/>
          <a:ln>
            <a:noFill/>
          </a:ln>
        </p:spPr>
        <p:txBody>
          <a:bodyPr anchorCtr="0" anchor="ctr" bIns="182850" lIns="182850" spcFirstLastPara="1" rIns="182850" wrap="square" tIns="182850">
            <a:noAutofit/>
          </a:bodyPr>
          <a:lstStyle/>
          <a:p>
            <a:pPr indent="0" lvl="0" marL="800100" rtl="0" algn="l">
              <a:lnSpc>
                <a:spcPct val="90000"/>
              </a:lnSpc>
              <a:spcBef>
                <a:spcPts val="0"/>
              </a:spcBef>
              <a:spcAft>
                <a:spcPts val="0"/>
              </a:spcAft>
              <a:buClr>
                <a:srgbClr val="CCCCCC"/>
              </a:buClr>
              <a:buSzPts val="3600"/>
              <a:buNone/>
            </a:pPr>
            <a:r>
              <a:rPr b="1" lang="en" sz="3200">
                <a:latin typeface="Comfortaa"/>
                <a:ea typeface="Comfortaa"/>
                <a:cs typeface="Comfortaa"/>
                <a:sym typeface="Comfortaa"/>
              </a:rPr>
              <a:t>Définition &amp; Objectif</a:t>
            </a:r>
            <a:endParaRPr/>
          </a:p>
          <a:p>
            <a:pPr indent="0" lvl="0" marL="800100" rtl="0" algn="l">
              <a:lnSpc>
                <a:spcPct val="90000"/>
              </a:lnSpc>
              <a:spcBef>
                <a:spcPts val="0"/>
              </a:spcBef>
              <a:spcAft>
                <a:spcPts val="0"/>
              </a:spcAft>
              <a:buClr>
                <a:srgbClr val="CCCCCC"/>
              </a:buClr>
              <a:buSzPts val="3600"/>
              <a:buNone/>
            </a:pPr>
            <a:r>
              <a:t/>
            </a:r>
            <a:endParaRPr b="1"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Caractérise l'adéquation entre l'objet, l'information ou le comportement présentés en entrée et son référent (l'objet ou l'action qu'il représente). </a:t>
            </a:r>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Il ne suffit pas de transmettre un message à l'utilisateur, il faut </a:t>
            </a:r>
            <a:br>
              <a:rPr lang="en" sz="3200">
                <a:latin typeface="Comfortaa"/>
                <a:ea typeface="Comfortaa"/>
                <a:cs typeface="Comfortaa"/>
                <a:sym typeface="Comfortaa"/>
              </a:rPr>
            </a:br>
            <a:r>
              <a:rPr lang="en" sz="3200">
                <a:latin typeface="Comfortaa"/>
                <a:ea typeface="Comfortaa"/>
                <a:cs typeface="Comfortaa"/>
                <a:sym typeface="Comfortaa"/>
              </a:rPr>
              <a:t>qu'il soit compréhensible pour lui. </a:t>
            </a:r>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Des codes, dénominations et comportements « signifiants » </a:t>
            </a:r>
            <a:br>
              <a:rPr lang="en" sz="3200">
                <a:latin typeface="Comfortaa"/>
                <a:ea typeface="Comfortaa"/>
                <a:cs typeface="Comfortaa"/>
                <a:sym typeface="Comfortaa"/>
              </a:rPr>
            </a:br>
            <a:r>
              <a:rPr lang="en" sz="3200">
                <a:latin typeface="Comfortaa"/>
                <a:ea typeface="Comfortaa"/>
                <a:cs typeface="Comfortaa"/>
                <a:sym typeface="Comfortaa"/>
              </a:rPr>
              <a:t>disposent d'une relation sémantique forte avec leur référent. </a:t>
            </a:r>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Dans une application professionnelle ou spécialisée, il est essentiel de s'imprégner du vocabulaire des utilisateurs afin de concevoir une interface signifiante pour eux. </a:t>
            </a:r>
            <a:endParaRPr/>
          </a:p>
        </p:txBody>
      </p:sp>
      <p:sp>
        <p:nvSpPr>
          <p:cNvPr id="535" name="Google Shape;535;p4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36" name="Google Shape;536;p45"/>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6"/>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Signifiance des codes</a:t>
            </a:r>
            <a:endParaRPr b="1">
              <a:latin typeface="Proxima Nova"/>
              <a:ea typeface="Proxima Nova"/>
              <a:cs typeface="Proxima Nova"/>
              <a:sym typeface="Proxima Nova"/>
            </a:endParaRPr>
          </a:p>
        </p:txBody>
      </p:sp>
      <p:sp>
        <p:nvSpPr>
          <p:cNvPr id="542" name="Google Shape;542;p4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43" name="Google Shape;543;p46"/>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
        <p:nvSpPr>
          <p:cNvPr id="544" name="Google Shape;544;p46"/>
          <p:cNvSpPr txBox="1"/>
          <p:nvPr/>
        </p:nvSpPr>
        <p:spPr>
          <a:xfrm>
            <a:off x="245684" y="2554267"/>
            <a:ext cx="17427811" cy="5377889"/>
          </a:xfrm>
          <a:prstGeom prst="rect">
            <a:avLst/>
          </a:prstGeom>
          <a:noFill/>
          <a:ln>
            <a:noFill/>
          </a:ln>
        </p:spPr>
        <p:txBody>
          <a:bodyPr anchorCtr="0" anchor="ctr" bIns="182850" lIns="182850" spcFirstLastPara="1" rIns="182850" wrap="square" tIns="182850">
            <a:noAutofit/>
          </a:bodyPr>
          <a:lstStyle/>
          <a:p>
            <a:pPr indent="0" lvl="0" marL="800100" marR="0" rtl="0" algn="l">
              <a:lnSpc>
                <a:spcPct val="90000"/>
              </a:lnSpc>
              <a:spcBef>
                <a:spcPts val="0"/>
              </a:spcBef>
              <a:spcAft>
                <a:spcPts val="0"/>
              </a:spcAft>
              <a:buClr>
                <a:srgbClr val="CCCCCC"/>
              </a:buClr>
              <a:buSzPts val="3600"/>
              <a:buFont typeface="Comfortaa"/>
              <a:buNone/>
            </a:pPr>
            <a:r>
              <a:rPr b="1" i="0" lang="en" sz="3200" u="none" cap="none" strike="noStrike">
                <a:solidFill>
                  <a:srgbClr val="CCCCCC"/>
                </a:solidFill>
                <a:latin typeface="Comfortaa"/>
                <a:ea typeface="Comfortaa"/>
                <a:cs typeface="Comfortaa"/>
                <a:sym typeface="Comfortaa"/>
              </a:rPr>
              <a:t>Les questions à se poser :</a:t>
            </a:r>
            <a:endParaRPr/>
          </a:p>
          <a:p>
            <a:pPr indent="0" lvl="0" marL="800100" marR="0" rtl="0" algn="l">
              <a:lnSpc>
                <a:spcPct val="90000"/>
              </a:lnSpc>
              <a:spcBef>
                <a:spcPts val="0"/>
              </a:spcBef>
              <a:spcAft>
                <a:spcPts val="0"/>
              </a:spcAft>
              <a:buClr>
                <a:srgbClr val="CCCCCC"/>
              </a:buClr>
              <a:buSzPts val="3600"/>
              <a:buFont typeface="Comfortaa"/>
              <a:buNone/>
            </a:pPr>
            <a:r>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Tous les éléments de l'interface sont-ils facilement interprétables par l'utilisateur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L'application respecte-t-elle les standards en vigueur dans le </a:t>
            </a:r>
            <a:br>
              <a:rPr b="0" i="0" lang="en" sz="3200" u="none" cap="none" strike="noStrike">
                <a:solidFill>
                  <a:srgbClr val="CCCCCC"/>
                </a:solidFill>
                <a:latin typeface="Comfortaa"/>
                <a:ea typeface="Comfortaa"/>
                <a:cs typeface="Comfortaa"/>
                <a:sym typeface="Comfortaa"/>
              </a:rPr>
            </a:br>
            <a:r>
              <a:rPr b="0" i="0" lang="en" sz="3200" u="none" cap="none" strike="noStrike">
                <a:solidFill>
                  <a:srgbClr val="CCCCCC"/>
                </a:solidFill>
                <a:latin typeface="Comfortaa"/>
                <a:ea typeface="Comfortaa"/>
                <a:cs typeface="Comfortaa"/>
                <a:sym typeface="Comfortaa"/>
              </a:rPr>
              <a:t>domaine d'application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abréviations et autres codages sont-ils compréhensibles ? </a:t>
            </a:r>
            <a:endParaRPr b="0" i="0" sz="3200" u="none" cap="none" strike="noStrike">
              <a:solidFill>
                <a:srgbClr val="CCCCCC"/>
              </a:solidFill>
              <a:latin typeface="Comfortaa"/>
              <a:ea typeface="Comfortaa"/>
              <a:cs typeface="Comfortaa"/>
              <a:sym typeface="Comforta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Contrôle</a:t>
            </a:r>
            <a:r>
              <a:rPr lang="en">
                <a:latin typeface="Proxima Nova"/>
                <a:ea typeface="Proxima Nova"/>
                <a:cs typeface="Proxima Nova"/>
                <a:sym typeface="Proxima Nova"/>
              </a:rPr>
              <a:t> explicite</a:t>
            </a:r>
            <a:endParaRPr b="1">
              <a:latin typeface="Proxima Nova"/>
              <a:ea typeface="Proxima Nova"/>
              <a:cs typeface="Proxima Nova"/>
              <a:sym typeface="Proxima Nova"/>
            </a:endParaRPr>
          </a:p>
        </p:txBody>
      </p:sp>
      <p:sp>
        <p:nvSpPr>
          <p:cNvPr id="550" name="Google Shape;550;p47"/>
          <p:cNvSpPr txBox="1"/>
          <p:nvPr>
            <p:ph idx="1" type="body"/>
          </p:nvPr>
        </p:nvSpPr>
        <p:spPr>
          <a:xfrm>
            <a:off x="206786" y="2523881"/>
            <a:ext cx="16738130" cy="7021500"/>
          </a:xfrm>
          <a:prstGeom prst="rect">
            <a:avLst/>
          </a:prstGeom>
          <a:noFill/>
          <a:ln>
            <a:noFill/>
          </a:ln>
        </p:spPr>
        <p:txBody>
          <a:bodyPr anchorCtr="0" anchor="ctr" bIns="182850" lIns="182850" spcFirstLastPara="1" rIns="182850" wrap="square" tIns="182850">
            <a:noAutofit/>
          </a:bodyPr>
          <a:lstStyle/>
          <a:p>
            <a:pPr indent="0" lvl="0" marL="800100" rtl="0" algn="l">
              <a:lnSpc>
                <a:spcPct val="90000"/>
              </a:lnSpc>
              <a:spcBef>
                <a:spcPts val="0"/>
              </a:spcBef>
              <a:spcAft>
                <a:spcPts val="0"/>
              </a:spcAft>
              <a:buClr>
                <a:srgbClr val="CCCCCC"/>
              </a:buClr>
              <a:buSzPts val="3600"/>
              <a:buNone/>
            </a:pPr>
            <a:r>
              <a:rPr b="1" lang="en" sz="3200">
                <a:latin typeface="Comfortaa"/>
                <a:ea typeface="Comfortaa"/>
                <a:cs typeface="Comfortaa"/>
                <a:sym typeface="Comfortaa"/>
              </a:rPr>
              <a:t>Définition &amp; Objectif</a:t>
            </a:r>
            <a:endParaRPr/>
          </a:p>
          <a:p>
            <a:pPr indent="0" lvl="0" marL="800100" rtl="0" algn="l">
              <a:lnSpc>
                <a:spcPct val="90000"/>
              </a:lnSpc>
              <a:spcBef>
                <a:spcPts val="0"/>
              </a:spcBef>
              <a:spcAft>
                <a:spcPts val="0"/>
              </a:spcAft>
              <a:buClr>
                <a:srgbClr val="CCCCCC"/>
              </a:buClr>
              <a:buSzPts val="3600"/>
              <a:buNone/>
            </a:pPr>
            <a:r>
              <a:t/>
            </a:r>
            <a:endParaRPr b="1"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Concerne les aspects liés au degré de maîtrise qu'a l'utilisateur sur les traitements réalisés par le système (logiciel, application web, ...). </a:t>
            </a:r>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Quand les opérations du système résultent directement des actions des utilisateurs, on observe moins d'erreurs et la compréhension du fonctionnement de l'application est facilitée (représentation mentale). </a:t>
            </a:r>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Si l'utilisateur a le contrôle du dialogue, les réactions du système sont plus prévisibles et l'apprentissage s'en trouve facilité.</a:t>
            </a:r>
            <a:endParaRPr/>
          </a:p>
        </p:txBody>
      </p:sp>
      <p:sp>
        <p:nvSpPr>
          <p:cNvPr id="551" name="Google Shape;551;p4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52" name="Google Shape;552;p47"/>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Contrôle</a:t>
            </a:r>
            <a:r>
              <a:rPr lang="en">
                <a:latin typeface="Proxima Nova"/>
                <a:ea typeface="Proxima Nova"/>
                <a:cs typeface="Proxima Nova"/>
                <a:sym typeface="Proxima Nova"/>
              </a:rPr>
              <a:t> explicite</a:t>
            </a:r>
            <a:endParaRPr b="1">
              <a:latin typeface="Proxima Nova"/>
              <a:ea typeface="Proxima Nova"/>
              <a:cs typeface="Proxima Nova"/>
              <a:sym typeface="Proxima Nova"/>
            </a:endParaRPr>
          </a:p>
        </p:txBody>
      </p:sp>
      <p:sp>
        <p:nvSpPr>
          <p:cNvPr id="558" name="Google Shape;558;p4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59" name="Google Shape;559;p48"/>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
        <p:nvSpPr>
          <p:cNvPr id="560" name="Google Shape;560;p48"/>
          <p:cNvSpPr txBox="1"/>
          <p:nvPr/>
        </p:nvSpPr>
        <p:spPr>
          <a:xfrm>
            <a:off x="245684" y="2554267"/>
            <a:ext cx="17427811" cy="5377889"/>
          </a:xfrm>
          <a:prstGeom prst="rect">
            <a:avLst/>
          </a:prstGeom>
          <a:noFill/>
          <a:ln>
            <a:noFill/>
          </a:ln>
        </p:spPr>
        <p:txBody>
          <a:bodyPr anchorCtr="0" anchor="ctr" bIns="182850" lIns="182850" spcFirstLastPara="1" rIns="182850" wrap="square" tIns="182850">
            <a:noAutofit/>
          </a:bodyPr>
          <a:lstStyle/>
          <a:p>
            <a:pPr indent="0" lvl="0" marL="800100" marR="0" rtl="0" algn="l">
              <a:lnSpc>
                <a:spcPct val="90000"/>
              </a:lnSpc>
              <a:spcBef>
                <a:spcPts val="0"/>
              </a:spcBef>
              <a:spcAft>
                <a:spcPts val="0"/>
              </a:spcAft>
              <a:buClr>
                <a:srgbClr val="CCCCCC"/>
              </a:buClr>
              <a:buSzPts val="3600"/>
              <a:buFont typeface="Comfortaa"/>
              <a:buNone/>
            </a:pPr>
            <a:r>
              <a:rPr b="1" i="0" lang="en" sz="3200" u="none" cap="none" strike="noStrike">
                <a:solidFill>
                  <a:srgbClr val="CCCCCC"/>
                </a:solidFill>
                <a:latin typeface="Comfortaa"/>
                <a:ea typeface="Comfortaa"/>
                <a:cs typeface="Comfortaa"/>
                <a:sym typeface="Comfortaa"/>
              </a:rPr>
              <a:t>Les questions à se poser :</a:t>
            </a:r>
            <a:endParaRPr/>
          </a:p>
          <a:p>
            <a:pPr indent="0" lvl="0" marL="800100" marR="0" rtl="0" algn="l">
              <a:lnSpc>
                <a:spcPct val="90000"/>
              </a:lnSpc>
              <a:spcBef>
                <a:spcPts val="0"/>
              </a:spcBef>
              <a:spcAft>
                <a:spcPts val="0"/>
              </a:spcAft>
              <a:buClr>
                <a:srgbClr val="CCCCCC"/>
              </a:buClr>
              <a:buSzPts val="3600"/>
              <a:buFont typeface="Comfortaa"/>
              <a:buNone/>
            </a:pPr>
            <a:r>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fonctions sont-elles toujours explicitement activées par l'utilisateur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Peut-il quitter, abandonner facilement ou interrompre un traitement en </a:t>
            </a:r>
            <a:br>
              <a:rPr b="0" i="0" lang="en" sz="3200" u="none" cap="none" strike="noStrike">
                <a:solidFill>
                  <a:srgbClr val="CCCCCC"/>
                </a:solidFill>
                <a:latin typeface="Comfortaa"/>
                <a:ea typeface="Comfortaa"/>
                <a:cs typeface="Comfortaa"/>
                <a:sym typeface="Comfortaa"/>
              </a:rPr>
            </a:br>
            <a:r>
              <a:rPr b="0" i="0" lang="en" sz="3200" u="none" cap="none" strike="noStrike">
                <a:solidFill>
                  <a:srgbClr val="CCCCCC"/>
                </a:solidFill>
                <a:latin typeface="Comfortaa"/>
                <a:ea typeface="Comfortaa"/>
                <a:cs typeface="Comfortaa"/>
                <a:sym typeface="Comfortaa"/>
              </a:rPr>
              <a:t> cours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L'utilisateur peut-il revenir en arrière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 L'utilisateur maîtrise-t-il tous les traitements réalisés par le système ?</a:t>
            </a:r>
            <a:br>
              <a:rPr b="0" i="0" lang="en" sz="3200" u="none" cap="none" strike="noStrike">
                <a:solidFill>
                  <a:srgbClr val="CCCCCC"/>
                </a:solidFill>
                <a:latin typeface="Comfortaa"/>
                <a:ea typeface="Comfortaa"/>
                <a:cs typeface="Comfortaa"/>
                <a:sym typeface="Comfortaa"/>
              </a:rPr>
            </a:br>
            <a:endParaRPr b="0" i="0" sz="3200" u="none" cap="none" strike="noStrike">
              <a:solidFill>
                <a:srgbClr val="CCCCCC"/>
              </a:solidFill>
              <a:latin typeface="Comfortaa"/>
              <a:ea typeface="Comfortaa"/>
              <a:cs typeface="Comfortaa"/>
              <a:sym typeface="Comforta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9"/>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Cohérence et homogénéité</a:t>
            </a:r>
            <a:endParaRPr b="1">
              <a:latin typeface="Proxima Nova"/>
              <a:ea typeface="Proxima Nova"/>
              <a:cs typeface="Proxima Nova"/>
              <a:sym typeface="Proxima Nova"/>
            </a:endParaRPr>
          </a:p>
        </p:txBody>
      </p:sp>
      <p:sp>
        <p:nvSpPr>
          <p:cNvPr id="566" name="Google Shape;566;p49"/>
          <p:cNvSpPr txBox="1"/>
          <p:nvPr>
            <p:ph idx="1" type="body"/>
          </p:nvPr>
        </p:nvSpPr>
        <p:spPr>
          <a:xfrm>
            <a:off x="206786" y="2523881"/>
            <a:ext cx="17058806" cy="7021500"/>
          </a:xfrm>
          <a:prstGeom prst="rect">
            <a:avLst/>
          </a:prstGeom>
          <a:noFill/>
          <a:ln>
            <a:noFill/>
          </a:ln>
        </p:spPr>
        <p:txBody>
          <a:bodyPr anchorCtr="0" anchor="ctr" bIns="182850" lIns="182850" spcFirstLastPara="1" rIns="182850" wrap="square" tIns="182850">
            <a:noAutofit/>
          </a:bodyPr>
          <a:lstStyle/>
          <a:p>
            <a:pPr indent="0" lvl="0" marL="800100" rtl="0" algn="l">
              <a:lnSpc>
                <a:spcPct val="90000"/>
              </a:lnSpc>
              <a:spcBef>
                <a:spcPts val="0"/>
              </a:spcBef>
              <a:spcAft>
                <a:spcPts val="0"/>
              </a:spcAft>
              <a:buClr>
                <a:srgbClr val="CCCCCC"/>
              </a:buClr>
              <a:buSzPts val="3600"/>
              <a:buNone/>
            </a:pPr>
            <a:r>
              <a:rPr b="1" lang="en" sz="3200">
                <a:latin typeface="Comfortaa"/>
                <a:ea typeface="Comfortaa"/>
                <a:cs typeface="Comfortaa"/>
                <a:sym typeface="Comfortaa"/>
              </a:rPr>
              <a:t>Définition &amp; Objectif</a:t>
            </a:r>
            <a:endParaRPr/>
          </a:p>
          <a:p>
            <a:pPr indent="0" lvl="0" marL="800100" rtl="0" algn="l">
              <a:lnSpc>
                <a:spcPct val="90000"/>
              </a:lnSpc>
              <a:spcBef>
                <a:spcPts val="0"/>
              </a:spcBef>
              <a:spcAft>
                <a:spcPts val="0"/>
              </a:spcAft>
              <a:buClr>
                <a:srgbClr val="CCCCCC"/>
              </a:buClr>
              <a:buSzPts val="3600"/>
              <a:buNone/>
            </a:pPr>
            <a:r>
              <a:t/>
            </a:r>
            <a:endParaRPr b="1" sz="3200">
              <a:latin typeface="Comfortaa"/>
              <a:ea typeface="Comfortaa"/>
              <a:cs typeface="Comfortaa"/>
              <a:sym typeface="Comfortaa"/>
            </a:endParaRPr>
          </a:p>
          <a:p>
            <a:pPr indent="0" lvl="0" marL="800100" rtl="0" algn="l">
              <a:lnSpc>
                <a:spcPct val="90000"/>
              </a:lnSpc>
              <a:spcBef>
                <a:spcPts val="0"/>
              </a:spcBef>
              <a:spcAft>
                <a:spcPts val="0"/>
              </a:spcAft>
              <a:buClr>
                <a:srgbClr val="CCCCCC"/>
              </a:buClr>
              <a:buSzPts val="3600"/>
              <a:buNone/>
            </a:pPr>
            <a:r>
              <a:rPr lang="en" sz="3200">
                <a:latin typeface="Comfortaa"/>
                <a:ea typeface="Comfortaa"/>
                <a:cs typeface="Comfortaa"/>
                <a:sym typeface="Comfortaa"/>
              </a:rPr>
              <a:t>Concerne l'homogénéité globale de l'interface humain-machine.</a:t>
            </a:r>
            <a:endParaRPr b="1" sz="3200">
              <a:latin typeface="Comfortaa"/>
              <a:ea typeface="Comfortaa"/>
              <a:cs typeface="Comfortaa"/>
              <a:sym typeface="Comfortaa"/>
            </a:endParaRPr>
          </a:p>
          <a:p>
            <a:pPr indent="0" lvl="0" marL="800100" rtl="0" algn="l">
              <a:lnSpc>
                <a:spcPct val="90000"/>
              </a:lnSpc>
              <a:spcBef>
                <a:spcPts val="0"/>
              </a:spcBef>
              <a:spcAft>
                <a:spcPts val="0"/>
              </a:spcAft>
              <a:buClr>
                <a:srgbClr val="CCCCCC"/>
              </a:buClr>
              <a:buSzPts val="3600"/>
              <a:buNone/>
            </a:pPr>
            <a:r>
              <a:t/>
            </a:r>
            <a:endParaRPr b="1" sz="3200">
              <a:latin typeface="Comfortaa"/>
              <a:ea typeface="Comfortaa"/>
              <a:cs typeface="Comfortaa"/>
              <a:sym typeface="Comfortaa"/>
            </a:endParaRPr>
          </a:p>
          <a:p>
            <a:pPr indent="0" lvl="0" marL="800100" rtl="0" algn="l">
              <a:lnSpc>
                <a:spcPct val="90000"/>
              </a:lnSpc>
              <a:spcBef>
                <a:spcPts val="0"/>
              </a:spcBef>
              <a:spcAft>
                <a:spcPts val="0"/>
              </a:spcAft>
              <a:buClr>
                <a:srgbClr val="CCCCCC"/>
              </a:buClr>
              <a:buSzPts val="3600"/>
              <a:buNone/>
            </a:pPr>
            <a:r>
              <a:rPr lang="en" sz="3200">
                <a:latin typeface="Comfortaa"/>
                <a:ea typeface="Comfortaa"/>
                <a:cs typeface="Comfortaa"/>
                <a:sym typeface="Comfortaa"/>
              </a:rPr>
              <a:t>L'objectif est de respecter une logique cohérente pour : </a:t>
            </a:r>
            <a:endParaRPr/>
          </a:p>
          <a:p>
            <a:pPr indent="0" lvl="0" marL="800100" rtl="0" algn="l">
              <a:lnSpc>
                <a:spcPct val="90000"/>
              </a:lnSpc>
              <a:spcBef>
                <a:spcPts val="0"/>
              </a:spcBef>
              <a:spcAft>
                <a:spcPts val="0"/>
              </a:spcAft>
              <a:buClr>
                <a:srgbClr val="CCCCCC"/>
              </a:buClr>
              <a:buSzPts val="3600"/>
              <a:buNone/>
            </a:pPr>
            <a:r>
              <a:t/>
            </a:r>
            <a:endParaRPr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 La présentation (graphisme, localisation, vocabulaire, format, syntaxe, ...) </a:t>
            </a:r>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 Le comportement (réaction du système, messages, retours sonores, ...)</a:t>
            </a:r>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L'homogénéité rend le système stable, donc prévisible aux yeux de l'utilisateur.</a:t>
            </a:r>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 Le temps de recherche de l'information est diminué.</a:t>
            </a:r>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L’apprentissage est plus rapide car ce qui est appris à un endroit est également applicable ailleurs (généralisation).</a:t>
            </a:r>
            <a:endParaRPr/>
          </a:p>
        </p:txBody>
      </p:sp>
      <p:sp>
        <p:nvSpPr>
          <p:cNvPr id="567" name="Google Shape;567;p4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68" name="Google Shape;568;p49"/>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1" name="Shape 131"/>
        <p:cNvGrpSpPr/>
        <p:nvPr/>
      </p:nvGrpSpPr>
      <p:grpSpPr>
        <a:xfrm>
          <a:off x="0" y="0"/>
          <a:ext cx="0" cy="0"/>
          <a:chOff x="0" y="0"/>
          <a:chExt cx="0" cy="0"/>
        </a:xfrm>
      </p:grpSpPr>
      <p:pic>
        <p:nvPicPr>
          <p:cNvPr descr="This is a great video for beginners looking for a quick video to teach them how to juggle. Enjoy!" id="132" name="Google Shape;132;p5" title="Learn How To Juggle In 2 Minutes">
            <a:hlinkClick r:id="rId3"/>
          </p:cNvPr>
          <p:cNvPicPr preferRelativeResize="0"/>
          <p:nvPr/>
        </p:nvPicPr>
        <p:blipFill rotWithShape="1">
          <a:blip r:embed="rId4">
            <a:alphaModFix/>
          </a:blip>
          <a:srcRect b="0" l="0" r="0" t="0"/>
          <a:stretch/>
        </p:blipFill>
        <p:spPr>
          <a:xfrm>
            <a:off x="585150" y="4343400"/>
            <a:ext cx="4572000" cy="3429000"/>
          </a:xfrm>
          <a:prstGeom prst="rect">
            <a:avLst/>
          </a:prstGeom>
          <a:noFill/>
          <a:ln>
            <a:noFill/>
          </a:ln>
        </p:spPr>
      </p:pic>
      <p:pic>
        <p:nvPicPr>
          <p:cNvPr descr="These are the first three ball juggling tricks I learned once I could do a three ball cascade. Bean bags are good for practicing the harder tricks as the don't bounce away. I prefer silicone balls because you can learn bounce juggling tricks and if you drop one it bounces back to you. Feel free to  comment on how many of these tricks you can do and which ones seem difficult. My Youtube channel has a tutorial section. Please subscribe. How to juggle 3 balls and tricks for three balls. There is a part 2 too this video with 25 more easy three ball tricks. Also Three videos with 25 three club tricks shown. Thats 75 different three club tricks to check out on my channel and fifty three ball tricks." id="133" name="Google Shape;133;p5" title="25 easy juggling tricks with three balls">
            <a:hlinkClick r:id="rId5"/>
          </p:cNvPr>
          <p:cNvPicPr preferRelativeResize="0"/>
          <p:nvPr/>
        </p:nvPicPr>
        <p:blipFill rotWithShape="1">
          <a:blip r:embed="rId6">
            <a:alphaModFix/>
          </a:blip>
          <a:srcRect b="0" l="0" r="0" t="0"/>
          <a:stretch/>
        </p:blipFill>
        <p:spPr>
          <a:xfrm>
            <a:off x="6769575" y="4343388"/>
            <a:ext cx="4572000" cy="3429007"/>
          </a:xfrm>
          <a:prstGeom prst="rect">
            <a:avLst/>
          </a:prstGeom>
          <a:noFill/>
          <a:ln>
            <a:noFill/>
          </a:ln>
        </p:spPr>
      </p:pic>
      <p:pic>
        <p:nvPicPr>
          <p:cNvPr descr="This talk was given at a local TEDx event, produced independently of the TED Conferences. Efrat and Mickey collaborated and are teaching a joint course for middle-school students in the Rama school for gifted and talented children in Ramat Hasharon, Israel. In this course they study together with their students the processes of learning how to juggle. They use simple visualization tools to follow the improvement in performance. This process of self-investigation by the students, using visualization tools, enabled novel and exciting insights about learning, teaching, motivation and success.&#10;&#10;Dr. Efrat Furst  &#10;Efrat Furst, a former cognitive neuroscientist, studied human memory using behavioral tools. Today she works as a teacher, teaching neuroscience and leading neuroscience-based research project with students. She also teaches teachers and principals about the brain and the science behind it and the way this understanding can be applied in classrooms and schools. &#10; &#10;Mickey Choma  &#10;Mickey Choma is a former fencing champion and professional dancer at 'Bat Sheva' and soloist at 'Kol Demama' Israeli dance companies. As a professional juggling artist he is the creator and teacher, for the past 16 years, of the course “Body Wisdom” at enrichment centers and schools for gifted children. &#10; &#10;&#10;&#10;About TEDx, x = independently organized event In the spirit of ideas worth spreading, TEDx is a program of local, self-organized events that bring people together to share a TED-like experience. At a TEDx event, TEDTalks video and live speakers combine to spark deep discussion and connection in a small group. These local, self-organized events are branded TEDx, where x = independently organized TED event. The TED Conference provides general guidance for the TEDx program, but individual TEDx events are self-organized.* (*Subject to certain rules and regulations)" id="134" name="Google Shape;134;p5" title="The neuroscience of juggling | Efrat Furst &amp; Mickey Choma | TEDxWeizmannInstitute">
            <a:hlinkClick r:id="rId7"/>
          </p:cNvPr>
          <p:cNvPicPr preferRelativeResize="0"/>
          <p:nvPr/>
        </p:nvPicPr>
        <p:blipFill rotWithShape="1">
          <a:blip r:embed="rId8">
            <a:alphaModFix/>
          </a:blip>
          <a:srcRect b="0" l="0" r="0" t="0"/>
          <a:stretch/>
        </p:blipFill>
        <p:spPr>
          <a:xfrm>
            <a:off x="13460517" y="6704450"/>
            <a:ext cx="3559066" cy="2669299"/>
          </a:xfrm>
          <a:prstGeom prst="rect">
            <a:avLst/>
          </a:prstGeom>
          <a:noFill/>
          <a:ln>
            <a:noFill/>
          </a:ln>
        </p:spPr>
      </p:pic>
      <p:sp>
        <p:nvSpPr>
          <p:cNvPr id="135" name="Google Shape;135;p5"/>
          <p:cNvSpPr txBox="1"/>
          <p:nvPr/>
        </p:nvSpPr>
        <p:spPr>
          <a:xfrm>
            <a:off x="585150" y="2894100"/>
            <a:ext cx="4572000" cy="9414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Verdana"/>
                <a:ea typeface="Verdana"/>
                <a:cs typeface="Verdana"/>
                <a:sym typeface="Verdana"/>
              </a:rPr>
              <a:t>NOVICE</a:t>
            </a:r>
            <a:endParaRPr b="1" i="0" sz="3600" u="none" cap="none" strike="noStrike">
              <a:solidFill>
                <a:srgbClr val="FFFFFF"/>
              </a:solidFill>
              <a:latin typeface="Verdana"/>
              <a:ea typeface="Verdana"/>
              <a:cs typeface="Verdana"/>
              <a:sym typeface="Verdana"/>
            </a:endParaRPr>
          </a:p>
        </p:txBody>
      </p:sp>
      <p:sp>
        <p:nvSpPr>
          <p:cNvPr id="136" name="Google Shape;136;p5"/>
          <p:cNvSpPr txBox="1"/>
          <p:nvPr/>
        </p:nvSpPr>
        <p:spPr>
          <a:xfrm>
            <a:off x="6858000" y="2894100"/>
            <a:ext cx="4572000" cy="9414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Verdana"/>
                <a:ea typeface="Verdana"/>
                <a:cs typeface="Verdana"/>
                <a:sym typeface="Verdana"/>
              </a:rPr>
              <a:t>EXPÉRIMENTÉ</a:t>
            </a:r>
            <a:endParaRPr b="1" i="0" sz="3600" u="none" cap="none" strike="noStrike">
              <a:solidFill>
                <a:srgbClr val="FFFFFF"/>
              </a:solidFill>
              <a:latin typeface="Verdana"/>
              <a:ea typeface="Verdana"/>
              <a:cs typeface="Verdana"/>
              <a:sym typeface="Verdana"/>
            </a:endParaRPr>
          </a:p>
        </p:txBody>
      </p:sp>
      <p:sp>
        <p:nvSpPr>
          <p:cNvPr id="137" name="Google Shape;137;p5"/>
          <p:cNvSpPr txBox="1"/>
          <p:nvPr/>
        </p:nvSpPr>
        <p:spPr>
          <a:xfrm>
            <a:off x="12954050" y="2894100"/>
            <a:ext cx="4572000" cy="9414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Verdana"/>
                <a:ea typeface="Verdana"/>
                <a:cs typeface="Verdana"/>
                <a:sym typeface="Verdana"/>
              </a:rPr>
              <a:t>EXPERT</a:t>
            </a:r>
            <a:endParaRPr b="1" i="0" sz="3600" u="none" cap="none" strike="noStrike">
              <a:solidFill>
                <a:srgbClr val="FFFFFF"/>
              </a:solidFill>
              <a:latin typeface="Verdana"/>
              <a:ea typeface="Verdana"/>
              <a:cs typeface="Verdana"/>
              <a:sym typeface="Verdana"/>
            </a:endParaRPr>
          </a:p>
        </p:txBody>
      </p:sp>
      <p:pic>
        <p:nvPicPr>
          <p:cNvPr descr="The world's best numbers juggler can throw and catch 14 balls. Once. Has he reached juggling's limit? WIRED's Robbie Gonzalez looks into the physics and physicality of extreme juggling.&#10;&#10;Still haven’t subscribed to WIRED on YouTube? ►► http://wrd.cm/15fP7B7  &#10; &#10; &#10;ABOUT WIRED &#10;WIRED is where tomorrow is realized. Through thought-provoking stories and videos, WIRED explores the future of business, innovation, and culture.&#10;&#10;Why It's Almost Impossible to Juggle 15 Balls | WIRED" id="138" name="Google Shape;138;p5" title="Why It's Almost Impossible to Juggle 15 Balls | WIRED">
            <a:hlinkClick r:id="rId9"/>
          </p:cNvPr>
          <p:cNvPicPr preferRelativeResize="0"/>
          <p:nvPr/>
        </p:nvPicPr>
        <p:blipFill rotWithShape="1">
          <a:blip r:embed="rId10">
            <a:alphaModFix/>
          </a:blip>
          <a:srcRect b="0" l="0" r="0" t="0"/>
          <a:stretch/>
        </p:blipFill>
        <p:spPr>
          <a:xfrm>
            <a:off x="13460517" y="3998800"/>
            <a:ext cx="3559066" cy="26692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0"/>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Cohérence et homogénéité</a:t>
            </a:r>
            <a:endParaRPr b="1">
              <a:latin typeface="Proxima Nova"/>
              <a:ea typeface="Proxima Nova"/>
              <a:cs typeface="Proxima Nova"/>
              <a:sym typeface="Proxima Nova"/>
            </a:endParaRPr>
          </a:p>
        </p:txBody>
      </p:sp>
      <p:sp>
        <p:nvSpPr>
          <p:cNvPr id="574" name="Google Shape;574;p5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75" name="Google Shape;575;p50"/>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
        <p:nvSpPr>
          <p:cNvPr id="576" name="Google Shape;576;p50"/>
          <p:cNvSpPr txBox="1"/>
          <p:nvPr/>
        </p:nvSpPr>
        <p:spPr>
          <a:xfrm>
            <a:off x="245684" y="2554267"/>
            <a:ext cx="17427811" cy="5377889"/>
          </a:xfrm>
          <a:prstGeom prst="rect">
            <a:avLst/>
          </a:prstGeom>
          <a:noFill/>
          <a:ln>
            <a:noFill/>
          </a:ln>
        </p:spPr>
        <p:txBody>
          <a:bodyPr anchorCtr="0" anchor="ctr" bIns="182850" lIns="182850" spcFirstLastPara="1" rIns="182850" wrap="square" tIns="182850">
            <a:noAutofit/>
          </a:bodyPr>
          <a:lstStyle/>
          <a:p>
            <a:pPr indent="0" lvl="0" marL="800100" marR="0" rtl="0" algn="l">
              <a:lnSpc>
                <a:spcPct val="90000"/>
              </a:lnSpc>
              <a:spcBef>
                <a:spcPts val="0"/>
              </a:spcBef>
              <a:spcAft>
                <a:spcPts val="0"/>
              </a:spcAft>
              <a:buClr>
                <a:srgbClr val="CCCCCC"/>
              </a:buClr>
              <a:buSzPts val="3600"/>
              <a:buFont typeface="Comfortaa"/>
              <a:buNone/>
            </a:pPr>
            <a:r>
              <a:rPr b="1" i="0" lang="en" sz="3200" u="none" cap="none" strike="noStrike">
                <a:solidFill>
                  <a:srgbClr val="CCCCCC"/>
                </a:solidFill>
                <a:latin typeface="Comfortaa"/>
                <a:ea typeface="Comfortaa"/>
                <a:cs typeface="Comfortaa"/>
                <a:sym typeface="Comfortaa"/>
              </a:rPr>
              <a:t>Les questions à se poser :</a:t>
            </a:r>
            <a:endParaRPr/>
          </a:p>
          <a:p>
            <a:pPr indent="0" lvl="0" marL="800100" marR="0" rtl="0" algn="l">
              <a:lnSpc>
                <a:spcPct val="90000"/>
              </a:lnSpc>
              <a:spcBef>
                <a:spcPts val="0"/>
              </a:spcBef>
              <a:spcAft>
                <a:spcPts val="0"/>
              </a:spcAft>
              <a:buClr>
                <a:srgbClr val="CCCCCC"/>
              </a:buClr>
              <a:buSzPts val="3600"/>
              <a:buFont typeface="Comfortaa"/>
              <a:buNone/>
            </a:pPr>
            <a:r>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L'agencement des fenêtres est-il semblable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couleurs, les icônes, les éléments graphiques et les polices de caractères sont-ils utilisés de façon cohérente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formats de présentation des données sont-ils constants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Un vocabulaire uniforme est-il utilisé dans l'ensemble des fenêtres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 fonctionnement de la souris est-il cohérent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 logiciel est-il cohérent du point de vue de son comportement ?</a:t>
            </a:r>
            <a:endParaRPr/>
          </a:p>
          <a:p>
            <a:pPr indent="0" lvl="0" marL="800100" marR="0" rtl="0" algn="l">
              <a:lnSpc>
                <a:spcPct val="90000"/>
              </a:lnSpc>
              <a:spcBef>
                <a:spcPts val="0"/>
              </a:spcBef>
              <a:spcAft>
                <a:spcPts val="0"/>
              </a:spcAft>
              <a:buClr>
                <a:srgbClr val="CCCCCC"/>
              </a:buClr>
              <a:buSzPts val="3600"/>
              <a:buFont typeface="Comfortaa"/>
              <a:buNone/>
            </a:pPr>
            <a:br>
              <a:rPr b="0" i="0" lang="en" sz="3200" u="none" cap="none" strike="noStrike">
                <a:solidFill>
                  <a:srgbClr val="CCCCCC"/>
                </a:solidFill>
                <a:latin typeface="Comfortaa"/>
                <a:ea typeface="Comfortaa"/>
                <a:cs typeface="Comfortaa"/>
                <a:sym typeface="Comfortaa"/>
              </a:rPr>
            </a:br>
            <a:endParaRPr b="0" i="0" sz="3200" u="none" cap="none" strike="noStrike">
              <a:solidFill>
                <a:srgbClr val="CCCCCC"/>
              </a:solidFill>
              <a:latin typeface="Comfortaa"/>
              <a:ea typeface="Comfortaa"/>
              <a:cs typeface="Comfortaa"/>
              <a:sym typeface="Comforta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1"/>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Charge de travail</a:t>
            </a:r>
            <a:endParaRPr b="1">
              <a:latin typeface="Proxima Nova"/>
              <a:ea typeface="Proxima Nova"/>
              <a:cs typeface="Proxima Nova"/>
              <a:sym typeface="Proxima Nova"/>
            </a:endParaRPr>
          </a:p>
        </p:txBody>
      </p:sp>
      <p:sp>
        <p:nvSpPr>
          <p:cNvPr id="582" name="Google Shape;582;p51"/>
          <p:cNvSpPr txBox="1"/>
          <p:nvPr>
            <p:ph idx="1" type="body"/>
          </p:nvPr>
        </p:nvSpPr>
        <p:spPr>
          <a:xfrm>
            <a:off x="206786" y="1814988"/>
            <a:ext cx="16738130" cy="7021500"/>
          </a:xfrm>
          <a:prstGeom prst="rect">
            <a:avLst/>
          </a:prstGeom>
          <a:noFill/>
          <a:ln>
            <a:noFill/>
          </a:ln>
        </p:spPr>
        <p:txBody>
          <a:bodyPr anchorCtr="0" anchor="ctr" bIns="182850" lIns="182850" spcFirstLastPara="1" rIns="182850" wrap="square" tIns="182850">
            <a:noAutofit/>
          </a:bodyPr>
          <a:lstStyle/>
          <a:p>
            <a:pPr indent="0" lvl="0" marL="800100" rtl="0" algn="l">
              <a:lnSpc>
                <a:spcPct val="90000"/>
              </a:lnSpc>
              <a:spcBef>
                <a:spcPts val="0"/>
              </a:spcBef>
              <a:spcAft>
                <a:spcPts val="0"/>
              </a:spcAft>
              <a:buClr>
                <a:srgbClr val="CCCCCC"/>
              </a:buClr>
              <a:buSzPts val="3600"/>
              <a:buNone/>
            </a:pPr>
            <a:r>
              <a:rPr b="1" lang="en" sz="3200">
                <a:latin typeface="Comfortaa"/>
                <a:ea typeface="Comfortaa"/>
                <a:cs typeface="Comfortaa"/>
                <a:sym typeface="Comfortaa"/>
              </a:rPr>
              <a:t>Définition &amp; Objectif</a:t>
            </a:r>
            <a:endParaRPr/>
          </a:p>
          <a:p>
            <a:pPr indent="0" lvl="0" marL="800100" rtl="0" algn="l">
              <a:lnSpc>
                <a:spcPct val="90000"/>
              </a:lnSpc>
              <a:spcBef>
                <a:spcPts val="0"/>
              </a:spcBef>
              <a:spcAft>
                <a:spcPts val="0"/>
              </a:spcAft>
              <a:buClr>
                <a:srgbClr val="CCCCCC"/>
              </a:buClr>
              <a:buSzPts val="3600"/>
              <a:buNone/>
            </a:pPr>
            <a:r>
              <a:t/>
            </a:r>
            <a:endParaRPr b="1" sz="3200">
              <a:latin typeface="Comfortaa"/>
              <a:ea typeface="Comfortaa"/>
              <a:cs typeface="Comfortaa"/>
              <a:sym typeface="Comfortaa"/>
            </a:endParaRPr>
          </a:p>
          <a:p>
            <a:pPr indent="-228600" lvl="0" marL="1257300" rtl="0" algn="l">
              <a:lnSpc>
                <a:spcPct val="90000"/>
              </a:lnSpc>
              <a:spcBef>
                <a:spcPts val="0"/>
              </a:spcBef>
              <a:spcAft>
                <a:spcPts val="0"/>
              </a:spcAft>
              <a:buClr>
                <a:srgbClr val="CCCCCC"/>
              </a:buClr>
              <a:buSzPts val="3600"/>
              <a:buFont typeface="Comfortaa"/>
              <a:buNone/>
            </a:pPr>
            <a:r>
              <a:t/>
            </a:r>
            <a:endParaRPr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Regroupe l'ensemble des moyens visant à réduire la charge perceptive, mnésique et physique de l'utilisateur. </a:t>
            </a:r>
            <a:endParaRPr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L'objectif est d'allouer le maximum de ressources au système cognitif (raisonnement) et de minimiser les risques d'erreur en réduisant le nombre de stimuli du </a:t>
            </a:r>
            <a:br>
              <a:rPr lang="en" sz="3200">
                <a:latin typeface="Comfortaa"/>
                <a:ea typeface="Comfortaa"/>
                <a:cs typeface="Comfortaa"/>
                <a:sym typeface="Comfortaa"/>
              </a:rPr>
            </a:br>
            <a:r>
              <a:rPr lang="en" sz="3200">
                <a:latin typeface="Comfortaa"/>
                <a:ea typeface="Comfortaa"/>
                <a:cs typeface="Comfortaa"/>
                <a:sym typeface="Comfortaa"/>
              </a:rPr>
              <a:t>système sensoriel et le nombre d'activités motrices :</a:t>
            </a:r>
            <a:endParaRPr/>
          </a:p>
          <a:p>
            <a:pPr indent="-457200" lvl="0" marL="1828800" rtl="0" algn="l">
              <a:lnSpc>
                <a:spcPct val="90000"/>
              </a:lnSpc>
              <a:spcBef>
                <a:spcPts val="0"/>
              </a:spcBef>
              <a:spcAft>
                <a:spcPts val="0"/>
              </a:spcAft>
              <a:buClr>
                <a:srgbClr val="CCCCCC"/>
              </a:buClr>
              <a:buSzPts val="3600"/>
              <a:buFont typeface="Noto Sans Symbols"/>
              <a:buChar char="▪"/>
            </a:pPr>
            <a:r>
              <a:rPr lang="en" sz="3200">
                <a:latin typeface="Comfortaa"/>
                <a:ea typeface="Comfortaa"/>
                <a:cs typeface="Comfortaa"/>
                <a:sym typeface="Comfortaa"/>
              </a:rPr>
              <a:t>Minimiser la quantité d'informations que l'utilisateur doit prendre en      compte et le nombre d'actions élémentaires qu'il doit réaliser pour accomplir une tâche donnée.</a:t>
            </a:r>
            <a:endParaRPr sz="3200">
              <a:latin typeface="Comfortaa"/>
              <a:ea typeface="Comfortaa"/>
              <a:cs typeface="Comfortaa"/>
              <a:sym typeface="Comfortaa"/>
            </a:endParaRPr>
          </a:p>
        </p:txBody>
      </p:sp>
      <p:sp>
        <p:nvSpPr>
          <p:cNvPr id="583" name="Google Shape;583;p5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84" name="Google Shape;584;p51"/>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2"/>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Charge de travail</a:t>
            </a:r>
            <a:endParaRPr b="1">
              <a:latin typeface="Proxima Nova"/>
              <a:ea typeface="Proxima Nova"/>
              <a:cs typeface="Proxima Nova"/>
              <a:sym typeface="Proxima Nova"/>
            </a:endParaRPr>
          </a:p>
        </p:txBody>
      </p:sp>
      <p:sp>
        <p:nvSpPr>
          <p:cNvPr id="590" name="Google Shape;590;p5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591" name="Google Shape;591;p52"/>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
        <p:nvSpPr>
          <p:cNvPr id="592" name="Google Shape;592;p52"/>
          <p:cNvSpPr txBox="1"/>
          <p:nvPr/>
        </p:nvSpPr>
        <p:spPr>
          <a:xfrm>
            <a:off x="65805" y="2839631"/>
            <a:ext cx="17427811" cy="6117168"/>
          </a:xfrm>
          <a:prstGeom prst="rect">
            <a:avLst/>
          </a:prstGeom>
          <a:noFill/>
          <a:ln>
            <a:noFill/>
          </a:ln>
        </p:spPr>
        <p:txBody>
          <a:bodyPr anchorCtr="0" anchor="ctr" bIns="182850" lIns="182850" spcFirstLastPara="1" rIns="182850" wrap="square" tIns="182850">
            <a:noAutofit/>
          </a:bodyPr>
          <a:lstStyle/>
          <a:p>
            <a:pPr indent="0" lvl="0" marL="800100" marR="0" rtl="0" algn="l">
              <a:lnSpc>
                <a:spcPct val="90000"/>
              </a:lnSpc>
              <a:spcBef>
                <a:spcPts val="0"/>
              </a:spcBef>
              <a:spcAft>
                <a:spcPts val="0"/>
              </a:spcAft>
              <a:buClr>
                <a:srgbClr val="CCCCCC"/>
              </a:buClr>
              <a:buSzPts val="3600"/>
              <a:buFont typeface="Comfortaa"/>
              <a:buNone/>
            </a:pPr>
            <a:r>
              <a:rPr b="1" i="0" lang="en" sz="3200" u="none" cap="none" strike="noStrike">
                <a:solidFill>
                  <a:srgbClr val="CCCCCC"/>
                </a:solidFill>
                <a:latin typeface="Comfortaa"/>
                <a:ea typeface="Comfortaa"/>
                <a:cs typeface="Comfortaa"/>
                <a:sym typeface="Comfortaa"/>
              </a:rPr>
              <a:t>Les questions à se poser :</a:t>
            </a:r>
            <a:endParaRPr/>
          </a:p>
          <a:p>
            <a:pPr indent="0" lvl="0" marL="800100" marR="0" rtl="0" algn="l">
              <a:lnSpc>
                <a:spcPct val="90000"/>
              </a:lnSpc>
              <a:spcBef>
                <a:spcPts val="0"/>
              </a:spcBef>
              <a:spcAft>
                <a:spcPts val="0"/>
              </a:spcAft>
              <a:buClr>
                <a:srgbClr val="CCCCCC"/>
              </a:buClr>
              <a:buSzPts val="3600"/>
              <a:buFont typeface="Comfortaa"/>
              <a:buNone/>
            </a:pPr>
            <a:r>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activités de perception et de mémorisation sont-elles réduites au minimum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 nombre d'options dans les menus est-il raisonnable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labels et textes sont-ils concis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 Les saisies sont-elles réduites au minimum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 Le nombre d’étapes pour atteindre un but est-il minimal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Existe-t-il des raccourcis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L'affichage demande-t-il un effort de perception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Y a-t-il des informations inutiles à l’écran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textes sont-ils rédigés de manière simple ?</a:t>
            </a:r>
            <a:endParaRPr/>
          </a:p>
          <a:p>
            <a:pPr indent="0" lvl="0" marL="800100" marR="0" rtl="0" algn="l">
              <a:lnSpc>
                <a:spcPct val="90000"/>
              </a:lnSpc>
              <a:spcBef>
                <a:spcPts val="0"/>
              </a:spcBef>
              <a:spcAft>
                <a:spcPts val="0"/>
              </a:spcAft>
              <a:buClr>
                <a:srgbClr val="CCCCCC"/>
              </a:buClr>
              <a:buSzPts val="3600"/>
              <a:buFont typeface="Comfortaa"/>
              <a:buNone/>
            </a:pPr>
            <a:br>
              <a:rPr b="0" i="0" lang="en" sz="3200" u="none" cap="none" strike="noStrike">
                <a:solidFill>
                  <a:srgbClr val="CCCCCC"/>
                </a:solidFill>
                <a:latin typeface="Comfortaa"/>
                <a:ea typeface="Comfortaa"/>
                <a:cs typeface="Comfortaa"/>
                <a:sym typeface="Comfortaa"/>
              </a:rPr>
            </a:br>
            <a:endParaRPr b="0" i="0" sz="3200" u="none" cap="none" strike="noStrike">
              <a:solidFill>
                <a:srgbClr val="CCCCCC"/>
              </a:solidFill>
              <a:latin typeface="Comfortaa"/>
              <a:ea typeface="Comfortaa"/>
              <a:cs typeface="Comfortaa"/>
              <a:sym typeface="Comforta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3"/>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Gestion des erreurs</a:t>
            </a:r>
            <a:endParaRPr b="1">
              <a:latin typeface="Proxima Nova"/>
              <a:ea typeface="Proxima Nova"/>
              <a:cs typeface="Proxima Nova"/>
              <a:sym typeface="Proxima Nova"/>
            </a:endParaRPr>
          </a:p>
        </p:txBody>
      </p:sp>
      <p:sp>
        <p:nvSpPr>
          <p:cNvPr id="598" name="Google Shape;598;p53"/>
          <p:cNvSpPr txBox="1"/>
          <p:nvPr>
            <p:ph idx="1" type="body"/>
          </p:nvPr>
        </p:nvSpPr>
        <p:spPr>
          <a:xfrm>
            <a:off x="-190734" y="2304934"/>
            <a:ext cx="16525243" cy="7021500"/>
          </a:xfrm>
          <a:prstGeom prst="rect">
            <a:avLst/>
          </a:prstGeom>
          <a:noFill/>
          <a:ln>
            <a:noFill/>
          </a:ln>
        </p:spPr>
        <p:txBody>
          <a:bodyPr anchorCtr="0" anchor="ctr" bIns="182850" lIns="182850" spcFirstLastPara="1" rIns="182850" wrap="square" tIns="182850">
            <a:noAutofit/>
          </a:bodyPr>
          <a:lstStyle/>
          <a:p>
            <a:pPr indent="0" lvl="0" marL="800100" rtl="0" algn="l">
              <a:lnSpc>
                <a:spcPct val="90000"/>
              </a:lnSpc>
              <a:spcBef>
                <a:spcPts val="0"/>
              </a:spcBef>
              <a:spcAft>
                <a:spcPts val="0"/>
              </a:spcAft>
              <a:buClr>
                <a:srgbClr val="CCCCCC"/>
              </a:buClr>
              <a:buSzPts val="3600"/>
              <a:buNone/>
            </a:pPr>
            <a:r>
              <a:rPr b="1" lang="en" sz="3200">
                <a:latin typeface="Comfortaa"/>
                <a:ea typeface="Comfortaa"/>
                <a:cs typeface="Comfortaa"/>
                <a:sym typeface="Comfortaa"/>
              </a:rPr>
              <a:t>Définition </a:t>
            </a:r>
            <a:r>
              <a:rPr b="1" lang="en" sz="3200"/>
              <a:t>&amp; Objectif</a:t>
            </a:r>
            <a:endParaRPr/>
          </a:p>
          <a:p>
            <a:pPr indent="0" lvl="0" marL="800100" rtl="0" algn="l">
              <a:lnSpc>
                <a:spcPct val="90000"/>
              </a:lnSpc>
              <a:spcBef>
                <a:spcPts val="0"/>
              </a:spcBef>
              <a:spcAft>
                <a:spcPts val="0"/>
              </a:spcAft>
              <a:buClr>
                <a:srgbClr val="CCCCCC"/>
              </a:buClr>
              <a:buSzPts val="3600"/>
              <a:buNone/>
            </a:pPr>
            <a:r>
              <a:t/>
            </a:r>
            <a:endParaRPr b="1" sz="3200">
              <a:latin typeface="Comfortaa"/>
              <a:ea typeface="Comfortaa"/>
              <a:cs typeface="Comfortaa"/>
              <a:sym typeface="Comfortaa"/>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Regroupe les différents moyens visant à éviter ou à réduire les erreurs de l'utilisateur et lui permettre, le cas échéant, de les corriger afin de conserver l'intégrité de l'application.</a:t>
            </a:r>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L'objectif est de minimiser les interruptions dues aux erreurs (maximiser la performance, l'efficience, la productivité).</a:t>
            </a:r>
            <a:endParaRPr/>
          </a:p>
          <a:p>
            <a:pPr indent="-457200" lvl="0" marL="1257300" rtl="0" algn="l">
              <a:lnSpc>
                <a:spcPct val="90000"/>
              </a:lnSpc>
              <a:spcBef>
                <a:spcPts val="0"/>
              </a:spcBef>
              <a:spcAft>
                <a:spcPts val="0"/>
              </a:spcAft>
              <a:buClr>
                <a:srgbClr val="CCCCCC"/>
              </a:buClr>
              <a:buSzPts val="3600"/>
              <a:buFont typeface="Comfortaa"/>
              <a:buChar char="⬜"/>
            </a:pPr>
            <a:r>
              <a:rPr lang="en" sz="3200">
                <a:latin typeface="Comfortaa"/>
                <a:ea typeface="Comfortaa"/>
                <a:cs typeface="Comfortaa"/>
                <a:sym typeface="Comfortaa"/>
              </a:rPr>
              <a:t>Trois sous-critères sont à prendre en compte :</a:t>
            </a:r>
            <a:endParaRPr/>
          </a:p>
          <a:p>
            <a:pPr indent="-379413" lvl="0" marL="1762125" rtl="0" algn="l">
              <a:lnSpc>
                <a:spcPct val="90000"/>
              </a:lnSpc>
              <a:spcBef>
                <a:spcPts val="0"/>
              </a:spcBef>
              <a:spcAft>
                <a:spcPts val="0"/>
              </a:spcAft>
              <a:buClr>
                <a:srgbClr val="CCCCCC"/>
              </a:buClr>
              <a:buSzPts val="3600"/>
              <a:buFont typeface="Noto Sans Symbols"/>
              <a:buChar char="▪"/>
            </a:pPr>
            <a:r>
              <a:rPr lang="en" sz="3200">
                <a:latin typeface="Comfortaa"/>
                <a:ea typeface="Comfortaa"/>
                <a:cs typeface="Comfortaa"/>
                <a:sym typeface="Comfortaa"/>
              </a:rPr>
              <a:t>Protection contre les erreurs (éviter que l'utilisateur n'en commette)</a:t>
            </a:r>
            <a:endParaRPr/>
          </a:p>
          <a:p>
            <a:pPr indent="-457200" lvl="0" marL="1828800" rtl="0" algn="l">
              <a:lnSpc>
                <a:spcPct val="90000"/>
              </a:lnSpc>
              <a:spcBef>
                <a:spcPts val="0"/>
              </a:spcBef>
              <a:spcAft>
                <a:spcPts val="0"/>
              </a:spcAft>
              <a:buClr>
                <a:srgbClr val="CCCCCC"/>
              </a:buClr>
              <a:buSzPts val="3600"/>
              <a:buFont typeface="Noto Sans Symbols"/>
              <a:buChar char="▪"/>
            </a:pPr>
            <a:r>
              <a:rPr lang="en" sz="3200">
                <a:latin typeface="Comfortaa"/>
                <a:ea typeface="Comfortaa"/>
                <a:cs typeface="Comfortaa"/>
                <a:sym typeface="Comfortaa"/>
              </a:rPr>
              <a:t>Qualité des messages d'erreur (informer clairement </a:t>
            </a:r>
            <a:br>
              <a:rPr lang="en" sz="3200">
                <a:latin typeface="Comfortaa"/>
                <a:ea typeface="Comfortaa"/>
                <a:cs typeface="Comfortaa"/>
                <a:sym typeface="Comfortaa"/>
              </a:rPr>
            </a:br>
            <a:r>
              <a:rPr lang="en" sz="3200">
                <a:latin typeface="Comfortaa"/>
                <a:ea typeface="Comfortaa"/>
                <a:cs typeface="Comfortaa"/>
                <a:sym typeface="Comfortaa"/>
              </a:rPr>
              <a:t>l'utilisateur)</a:t>
            </a:r>
            <a:endParaRPr sz="3200">
              <a:latin typeface="Comfortaa"/>
              <a:ea typeface="Comfortaa"/>
              <a:cs typeface="Comfortaa"/>
              <a:sym typeface="Comfortaa"/>
            </a:endParaRPr>
          </a:p>
          <a:p>
            <a:pPr indent="-457200" lvl="0" marL="1828800" rtl="0" algn="l">
              <a:lnSpc>
                <a:spcPct val="90000"/>
              </a:lnSpc>
              <a:spcBef>
                <a:spcPts val="0"/>
              </a:spcBef>
              <a:spcAft>
                <a:spcPts val="0"/>
              </a:spcAft>
              <a:buClr>
                <a:srgbClr val="CCCCCC"/>
              </a:buClr>
              <a:buSzPts val="3600"/>
              <a:buFont typeface="Noto Sans Symbols"/>
              <a:buChar char="▪"/>
            </a:pPr>
            <a:r>
              <a:rPr lang="en" sz="3200">
                <a:latin typeface="Comfortaa"/>
                <a:ea typeface="Comfortaa"/>
                <a:cs typeface="Comfortaa"/>
                <a:sym typeface="Comfortaa"/>
              </a:rPr>
              <a:t>Correction des erreurs (lui permettre de les corriger)</a:t>
            </a:r>
            <a:endParaRPr/>
          </a:p>
          <a:p>
            <a:pPr indent="0" lvl="0" marL="800100" rtl="0" algn="l">
              <a:lnSpc>
                <a:spcPct val="90000"/>
              </a:lnSpc>
              <a:spcBef>
                <a:spcPts val="0"/>
              </a:spcBef>
              <a:spcAft>
                <a:spcPts val="0"/>
              </a:spcAft>
              <a:buClr>
                <a:srgbClr val="CCCCCC"/>
              </a:buClr>
              <a:buSzPts val="3600"/>
              <a:buNone/>
            </a:pPr>
            <a:r>
              <a:t/>
            </a:r>
            <a:endParaRPr sz="3200">
              <a:latin typeface="Comfortaa"/>
              <a:ea typeface="Comfortaa"/>
              <a:cs typeface="Comfortaa"/>
              <a:sym typeface="Comfortaa"/>
            </a:endParaRPr>
          </a:p>
        </p:txBody>
      </p:sp>
      <p:sp>
        <p:nvSpPr>
          <p:cNvPr id="599" name="Google Shape;599;p5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600" name="Google Shape;600;p53"/>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4"/>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Gestion des erreurs</a:t>
            </a:r>
            <a:endParaRPr b="1">
              <a:latin typeface="Proxima Nova"/>
              <a:ea typeface="Proxima Nova"/>
              <a:cs typeface="Proxima Nova"/>
              <a:sym typeface="Proxima Nova"/>
            </a:endParaRPr>
          </a:p>
        </p:txBody>
      </p:sp>
      <p:sp>
        <p:nvSpPr>
          <p:cNvPr id="606" name="Google Shape;606;p5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607" name="Google Shape;607;p54"/>
          <p:cNvPicPr preferRelativeResize="0"/>
          <p:nvPr/>
        </p:nvPicPr>
        <p:blipFill rotWithShape="1">
          <a:blip r:embed="rId3">
            <a:alphaModFix/>
          </a:blip>
          <a:srcRect b="0" l="0" r="0" t="0"/>
          <a:stretch/>
        </p:blipFill>
        <p:spPr>
          <a:xfrm>
            <a:off x="1334000" y="1111263"/>
            <a:ext cx="703725" cy="703725"/>
          </a:xfrm>
          <a:prstGeom prst="rect">
            <a:avLst/>
          </a:prstGeom>
          <a:noFill/>
          <a:ln>
            <a:noFill/>
          </a:ln>
        </p:spPr>
      </p:pic>
      <p:sp>
        <p:nvSpPr>
          <p:cNvPr id="608" name="Google Shape;608;p54"/>
          <p:cNvSpPr txBox="1"/>
          <p:nvPr/>
        </p:nvSpPr>
        <p:spPr>
          <a:xfrm>
            <a:off x="0" y="3058569"/>
            <a:ext cx="17427811" cy="6117168"/>
          </a:xfrm>
          <a:prstGeom prst="rect">
            <a:avLst/>
          </a:prstGeom>
          <a:noFill/>
          <a:ln>
            <a:noFill/>
          </a:ln>
        </p:spPr>
        <p:txBody>
          <a:bodyPr anchorCtr="0" anchor="ctr" bIns="182850" lIns="182850" spcFirstLastPara="1" rIns="182850" wrap="square" tIns="182850">
            <a:noAutofit/>
          </a:bodyPr>
          <a:lstStyle/>
          <a:p>
            <a:pPr indent="0" lvl="0" marL="800100" marR="0" rtl="0" algn="l">
              <a:lnSpc>
                <a:spcPct val="90000"/>
              </a:lnSpc>
              <a:spcBef>
                <a:spcPts val="0"/>
              </a:spcBef>
              <a:spcAft>
                <a:spcPts val="0"/>
              </a:spcAft>
              <a:buClr>
                <a:srgbClr val="CCCCCC"/>
              </a:buClr>
              <a:buSzPts val="3600"/>
              <a:buFont typeface="Comfortaa"/>
              <a:buNone/>
            </a:pPr>
            <a:r>
              <a:rPr b="1" i="0" lang="en" sz="3200" u="none" cap="none" strike="noStrike">
                <a:solidFill>
                  <a:srgbClr val="CCCCCC"/>
                </a:solidFill>
                <a:latin typeface="Comfortaa"/>
                <a:ea typeface="Comfortaa"/>
                <a:cs typeface="Comfortaa"/>
                <a:sym typeface="Comfortaa"/>
              </a:rPr>
              <a:t>Les questions à se poser :</a:t>
            </a:r>
            <a:endParaRPr/>
          </a:p>
          <a:p>
            <a:pPr indent="0" lvl="0" marL="800100" marR="0" rtl="0" algn="l">
              <a:lnSpc>
                <a:spcPct val="90000"/>
              </a:lnSpc>
              <a:spcBef>
                <a:spcPts val="0"/>
              </a:spcBef>
              <a:spcAft>
                <a:spcPts val="0"/>
              </a:spcAft>
              <a:buClr>
                <a:srgbClr val="CCCCCC"/>
              </a:buClr>
              <a:buSzPts val="3600"/>
              <a:buFont typeface="Comfortaa"/>
              <a:buNone/>
            </a:pPr>
            <a:r>
              <a:t/>
            </a:r>
            <a:endParaRPr b="0" i="0" sz="3200" u="none" cap="none" strike="noStrike">
              <a:solidFill>
                <a:srgbClr val="CCCCCC"/>
              </a:solidFill>
              <a:latin typeface="Comfortaa"/>
              <a:ea typeface="Comfortaa"/>
              <a:cs typeface="Comfortaa"/>
              <a:sym typeface="Comfortaa"/>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Est-il possible d'explorer le logiciel sans risque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 L'impact des erreurs est-il minimisé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 système offre-t-il des moyens de prévenir des erreurs (boutons grisés, liste des valeurs possibles, affichage des unités, ...)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L'utilisateur est-il prévenu rapidement de son erreur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L'utilisation du clavier est-elle minimale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L'utilisateur est-il averti lors d'opérations dangereuses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messages sont-ils bien visibles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 La nature et les causes des erreurs sont-elles aisément identifiables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 Les messages sont-ils explicites concernant les moyens de corriger l'erreur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erreurs peuvent-elles être facilement corrigées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Les éléments erronés sont-ils mis en évidence ? </a:t>
            </a:r>
            <a:endParaRPr/>
          </a:p>
          <a:p>
            <a:pPr indent="-457200" lvl="0" marL="1257300" marR="0" rtl="0" algn="l">
              <a:lnSpc>
                <a:spcPct val="90000"/>
              </a:lnSpc>
              <a:spcBef>
                <a:spcPts val="0"/>
              </a:spcBef>
              <a:spcAft>
                <a:spcPts val="0"/>
              </a:spcAft>
              <a:buClr>
                <a:srgbClr val="CCCCCC"/>
              </a:buClr>
              <a:buSzPts val="3600"/>
              <a:buFont typeface="Comfortaa"/>
              <a:buChar char="⬜"/>
            </a:pPr>
            <a:r>
              <a:rPr b="0" i="0" lang="en" sz="3200" u="none" cap="none" strike="noStrike">
                <a:solidFill>
                  <a:srgbClr val="CCCCCC"/>
                </a:solidFill>
                <a:latin typeface="Comfortaa"/>
                <a:ea typeface="Comfortaa"/>
                <a:cs typeface="Comfortaa"/>
                <a:sym typeface="Comfortaa"/>
              </a:rPr>
              <a:t>Existe-t-il un moyen de récupérer des données détruites ?</a:t>
            </a:r>
            <a:br>
              <a:rPr b="0" i="0" lang="en" sz="3200" u="none" cap="none" strike="noStrike">
                <a:solidFill>
                  <a:srgbClr val="CCCCCC"/>
                </a:solidFill>
                <a:latin typeface="Comfortaa"/>
                <a:ea typeface="Comfortaa"/>
                <a:cs typeface="Comfortaa"/>
                <a:sym typeface="Comfortaa"/>
              </a:rPr>
            </a:br>
            <a:br>
              <a:rPr b="0" i="0" lang="en" sz="3200" u="none" cap="none" strike="noStrike">
                <a:solidFill>
                  <a:srgbClr val="CCCCCC"/>
                </a:solidFill>
                <a:latin typeface="Comfortaa"/>
                <a:ea typeface="Comfortaa"/>
                <a:cs typeface="Comfortaa"/>
                <a:sym typeface="Comfortaa"/>
              </a:rPr>
            </a:br>
            <a:endParaRPr b="0" i="0" sz="3200" u="none" cap="none" strike="noStrike">
              <a:solidFill>
                <a:srgbClr val="CCCCCC"/>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6"/>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t>La démarche de conception centrée utilisateur</a:t>
            </a:r>
            <a:endParaRPr b="1"/>
          </a:p>
        </p:txBody>
      </p:sp>
      <p:sp>
        <p:nvSpPr>
          <p:cNvPr id="144" name="Google Shape;144;p6"/>
          <p:cNvSpPr txBox="1"/>
          <p:nvPr>
            <p:ph idx="1" type="body"/>
          </p:nvPr>
        </p:nvSpPr>
        <p:spPr>
          <a:xfrm>
            <a:off x="1334000" y="2304950"/>
            <a:ext cx="15610800" cy="7021500"/>
          </a:xfrm>
          <a:prstGeom prst="rect">
            <a:avLst/>
          </a:prstGeom>
          <a:noFill/>
          <a:ln>
            <a:noFill/>
          </a:ln>
        </p:spPr>
        <p:txBody>
          <a:bodyPr anchorCtr="0" anchor="t" bIns="182850" lIns="182850" spcFirstLastPara="1" rIns="182850" wrap="square" tIns="182850">
            <a:noAutofit/>
          </a:bodyPr>
          <a:lstStyle/>
          <a:p>
            <a:pPr indent="-342900" lvl="0" marL="342900" rtl="0" algn="just">
              <a:lnSpc>
                <a:spcPct val="100000"/>
              </a:lnSpc>
              <a:spcBef>
                <a:spcPts val="0"/>
              </a:spcBef>
              <a:spcAft>
                <a:spcPts val="0"/>
              </a:spcAft>
              <a:buClr>
                <a:srgbClr val="CCCCCC"/>
              </a:buClr>
              <a:buSzPts val="3600"/>
              <a:buFont typeface="Comfortaa"/>
              <a:buChar char="⬜"/>
            </a:pPr>
            <a:r>
              <a:rPr lang="en"/>
              <a:t>La norme ISO 13407 défend l’idée selon laquelle </a:t>
            </a:r>
            <a:r>
              <a:rPr i="1" lang="en"/>
              <a:t>les utilisateurs finaux sont les mieux placés pour évaluer et utiliser le produit, car si le produit final correspond à leurs besoins, envies et caractéristiques, il aura toutes les chances d'être adopté. </a:t>
            </a:r>
            <a:endParaRPr/>
          </a:p>
          <a:p>
            <a:pPr indent="0" lvl="0" marL="0" rtl="0" algn="just">
              <a:lnSpc>
                <a:spcPct val="100000"/>
              </a:lnSpc>
              <a:spcBef>
                <a:spcPts val="0"/>
              </a:spcBef>
              <a:spcAft>
                <a:spcPts val="0"/>
              </a:spcAft>
              <a:buClr>
                <a:srgbClr val="CCCCCC"/>
              </a:buClr>
              <a:buSzPts val="3600"/>
              <a:buNone/>
            </a:pPr>
            <a:r>
              <a:t/>
            </a:r>
            <a:endParaRPr i="1">
              <a:solidFill>
                <a:srgbClr val="CCCCCC"/>
              </a:solidFill>
            </a:endParaRPr>
          </a:p>
          <a:p>
            <a:pPr indent="0" lvl="0" marL="342900" marR="0" rtl="0" algn="l">
              <a:lnSpc>
                <a:spcPct val="100000"/>
              </a:lnSpc>
              <a:spcBef>
                <a:spcPts val="0"/>
              </a:spcBef>
              <a:spcAft>
                <a:spcPts val="0"/>
              </a:spcAft>
              <a:buSzPts val="3600"/>
              <a:buNone/>
            </a:pPr>
            <a:r>
              <a:t/>
            </a:r>
            <a:endParaRPr>
              <a:solidFill>
                <a:srgbClr val="CCCCCC"/>
              </a:solidFill>
            </a:endParaRPr>
          </a:p>
        </p:txBody>
      </p:sp>
      <p:sp>
        <p:nvSpPr>
          <p:cNvPr id="145" name="Google Shape;145;p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46" name="Google Shape;146;p6"/>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grpSp>
        <p:nvGrpSpPr>
          <p:cNvPr id="147" name="Google Shape;147;p6"/>
          <p:cNvGrpSpPr/>
          <p:nvPr/>
        </p:nvGrpSpPr>
        <p:grpSpPr>
          <a:xfrm>
            <a:off x="2649528" y="5413665"/>
            <a:ext cx="11939308" cy="3646316"/>
            <a:chOff x="-71492" y="128259"/>
            <a:chExt cx="13333904" cy="3214816"/>
          </a:xfrm>
        </p:grpSpPr>
        <p:sp>
          <p:nvSpPr>
            <p:cNvPr id="148" name="Google Shape;148;p6"/>
            <p:cNvSpPr/>
            <p:nvPr/>
          </p:nvSpPr>
          <p:spPr>
            <a:xfrm>
              <a:off x="-71492" y="128896"/>
              <a:ext cx="3521413" cy="1595336"/>
            </a:xfrm>
            <a:prstGeom prst="rect">
              <a:avLst/>
            </a:prstGeom>
            <a:solidFill>
              <a:srgbClr val="EF8600"/>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b="1" i="0" lang="en" sz="3000" u="none" cap="none" strike="noStrike">
                  <a:solidFill>
                    <a:srgbClr val="F2F2F2"/>
                  </a:solidFill>
                  <a:latin typeface="Comfortaa"/>
                  <a:ea typeface="Comfortaa"/>
                  <a:cs typeface="Comfortaa"/>
                  <a:sym typeface="Comfortaa"/>
                </a:rPr>
                <a:t>Analyse</a:t>
              </a:r>
              <a:endParaRPr b="1" i="0" sz="3000" u="none" cap="none" strike="noStrike">
                <a:solidFill>
                  <a:srgbClr val="F2F2F2"/>
                </a:solidFill>
                <a:latin typeface="Comfortaa"/>
                <a:ea typeface="Comfortaa"/>
                <a:cs typeface="Comfortaa"/>
                <a:sym typeface="Comfortaa"/>
              </a:endParaRPr>
            </a:p>
          </p:txBody>
        </p:sp>
        <p:sp>
          <p:nvSpPr>
            <p:cNvPr id="149" name="Google Shape;149;p6"/>
            <p:cNvSpPr/>
            <p:nvPr/>
          </p:nvSpPr>
          <p:spPr>
            <a:xfrm>
              <a:off x="4849626" y="128259"/>
              <a:ext cx="3521413" cy="1595336"/>
            </a:xfrm>
            <a:prstGeom prst="rect">
              <a:avLst/>
            </a:prstGeom>
            <a:solidFill>
              <a:srgbClr val="EF8600"/>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b="1" i="0" lang="en" sz="3000" u="none" cap="none" strike="noStrike">
                  <a:solidFill>
                    <a:srgbClr val="FFFFFF"/>
                  </a:solidFill>
                  <a:latin typeface="Comfortaa"/>
                  <a:ea typeface="Comfortaa"/>
                  <a:cs typeface="Comfortaa"/>
                  <a:sym typeface="Comfortaa"/>
                </a:rPr>
                <a:t>Conception / prototypage </a:t>
              </a:r>
              <a:endParaRPr b="1" i="0" sz="3000" u="none" cap="none" strike="noStrike">
                <a:solidFill>
                  <a:schemeClr val="lt1"/>
                </a:solidFill>
                <a:latin typeface="Comfortaa"/>
                <a:ea typeface="Comfortaa"/>
                <a:cs typeface="Comfortaa"/>
                <a:sym typeface="Comfortaa"/>
              </a:endParaRPr>
            </a:p>
          </p:txBody>
        </p:sp>
        <p:sp>
          <p:nvSpPr>
            <p:cNvPr id="150" name="Google Shape;150;p6"/>
            <p:cNvSpPr/>
            <p:nvPr/>
          </p:nvSpPr>
          <p:spPr>
            <a:xfrm>
              <a:off x="9740999" y="145914"/>
              <a:ext cx="3521413" cy="1595336"/>
            </a:xfrm>
            <a:prstGeom prst="rect">
              <a:avLst/>
            </a:prstGeom>
            <a:solidFill>
              <a:srgbClr val="EF8600"/>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b="1" i="0" lang="en" sz="3000" u="none" cap="none" strike="noStrike">
                  <a:solidFill>
                    <a:srgbClr val="FFFFFF"/>
                  </a:solidFill>
                  <a:latin typeface="Comfortaa"/>
                  <a:ea typeface="Comfortaa"/>
                  <a:cs typeface="Comfortaa"/>
                  <a:sym typeface="Comfortaa"/>
                </a:rPr>
                <a:t>Evaluation</a:t>
              </a:r>
              <a:endParaRPr b="0" i="0" sz="3000" u="none" cap="none" strike="noStrike">
                <a:solidFill>
                  <a:schemeClr val="lt1"/>
                </a:solidFill>
                <a:latin typeface="Comfortaa"/>
                <a:ea typeface="Comfortaa"/>
                <a:cs typeface="Comfortaa"/>
                <a:sym typeface="Comfortaa"/>
              </a:endParaRPr>
            </a:p>
          </p:txBody>
        </p:sp>
        <p:sp>
          <p:nvSpPr>
            <p:cNvPr id="151" name="Google Shape;151;p6"/>
            <p:cNvSpPr/>
            <p:nvPr/>
          </p:nvSpPr>
          <p:spPr>
            <a:xfrm>
              <a:off x="3464387" y="651751"/>
              <a:ext cx="1324663" cy="583663"/>
            </a:xfrm>
            <a:prstGeom prst="rightArrow">
              <a:avLst>
                <a:gd fmla="val 50000" name="adj1"/>
                <a:gd fmla="val 50000" name="adj2"/>
              </a:avLst>
            </a:prstGeom>
            <a:solidFill>
              <a:srgbClr val="EF8600"/>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EF8600"/>
                </a:solidFill>
                <a:latin typeface="Arial"/>
                <a:ea typeface="Arial"/>
                <a:cs typeface="Arial"/>
                <a:sym typeface="Arial"/>
              </a:endParaRPr>
            </a:p>
          </p:txBody>
        </p:sp>
        <p:sp>
          <p:nvSpPr>
            <p:cNvPr id="152" name="Google Shape;152;p6"/>
            <p:cNvSpPr/>
            <p:nvPr/>
          </p:nvSpPr>
          <p:spPr>
            <a:xfrm rot="10800000">
              <a:off x="7600214" y="1741250"/>
              <a:ext cx="3346315" cy="1601825"/>
            </a:xfrm>
            <a:prstGeom prst="curvedDownArrow">
              <a:avLst>
                <a:gd fmla="val 25000" name="adj1"/>
                <a:gd fmla="val 50000" name="adj2"/>
                <a:gd fmla="val 25000" name="adj3"/>
              </a:avLst>
            </a:prstGeom>
            <a:solidFill>
              <a:srgbClr val="EF8600"/>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6"/>
            <p:cNvSpPr/>
            <p:nvPr/>
          </p:nvSpPr>
          <p:spPr>
            <a:xfrm>
              <a:off x="8371039" y="705709"/>
              <a:ext cx="1324663" cy="583663"/>
            </a:xfrm>
            <a:prstGeom prst="rightArrow">
              <a:avLst>
                <a:gd fmla="val 50000" name="adj1"/>
                <a:gd fmla="val 50000" name="adj2"/>
              </a:avLst>
            </a:prstGeom>
            <a:solidFill>
              <a:srgbClr val="EF8600"/>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EF86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5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5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5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7"/>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Analyse</a:t>
            </a:r>
            <a:r>
              <a:rPr lang="en">
                <a:latin typeface="Courier New"/>
                <a:ea typeface="Courier New"/>
                <a:cs typeface="Courier New"/>
                <a:sym typeface="Courier New"/>
              </a:rPr>
              <a:t> </a:t>
            </a:r>
            <a:endParaRPr b="1"/>
          </a:p>
        </p:txBody>
      </p:sp>
      <p:sp>
        <p:nvSpPr>
          <p:cNvPr id="159" name="Google Shape;159;p7"/>
          <p:cNvSpPr txBox="1"/>
          <p:nvPr>
            <p:ph idx="1" type="body"/>
          </p:nvPr>
        </p:nvSpPr>
        <p:spPr>
          <a:xfrm>
            <a:off x="1334000" y="2304950"/>
            <a:ext cx="15610800" cy="7021500"/>
          </a:xfrm>
          <a:prstGeom prst="rect">
            <a:avLst/>
          </a:prstGeom>
          <a:noFill/>
          <a:ln>
            <a:noFill/>
          </a:ln>
        </p:spPr>
        <p:txBody>
          <a:bodyPr anchorCtr="0" anchor="t"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Identification des objectifs et du contexte</a:t>
            </a:r>
            <a:endParaRPr/>
          </a:p>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Analyse des besoins selon une démarche ergonomique </a:t>
            </a:r>
            <a:endParaRPr/>
          </a:p>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Compétences à réunir dans une équipe ou un généraliste </a:t>
            </a:r>
            <a:br>
              <a:rPr lang="en">
                <a:latin typeface="Comfortaa"/>
                <a:ea typeface="Comfortaa"/>
                <a:cs typeface="Comfortaa"/>
                <a:sym typeface="Comfortaa"/>
              </a:rPr>
            </a:br>
            <a:r>
              <a:rPr lang="en">
                <a:latin typeface="Comfortaa"/>
                <a:ea typeface="Comfortaa"/>
                <a:cs typeface="Comfortaa"/>
                <a:sym typeface="Comfortaa"/>
              </a:rPr>
              <a:t>créatif </a:t>
            </a:r>
            <a:endParaRPr/>
          </a:p>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Contenu à élaborer : message à transmettre, adaptation à </a:t>
            </a:r>
            <a:br>
              <a:rPr lang="en">
                <a:latin typeface="Comfortaa"/>
                <a:ea typeface="Comfortaa"/>
                <a:cs typeface="Comfortaa"/>
                <a:sym typeface="Comfortaa"/>
              </a:rPr>
            </a:br>
            <a:r>
              <a:rPr lang="en">
                <a:latin typeface="Comfortaa"/>
                <a:ea typeface="Comfortaa"/>
                <a:cs typeface="Comfortaa"/>
                <a:sym typeface="Comfortaa"/>
              </a:rPr>
              <a:t>l’utilisateur </a:t>
            </a:r>
            <a:endParaRPr/>
          </a:p>
          <a:p>
            <a:pPr indent="0" lvl="0" marL="0" rtl="0" algn="l">
              <a:lnSpc>
                <a:spcPct val="100000"/>
              </a:lnSpc>
              <a:spcBef>
                <a:spcPts val="0"/>
              </a:spcBef>
              <a:spcAft>
                <a:spcPts val="0"/>
              </a:spcAft>
              <a:buClr>
                <a:srgbClr val="CCCCCC"/>
              </a:buClr>
              <a:buSzPts val="3600"/>
              <a:buNone/>
            </a:pPr>
            <a:r>
              <a:t/>
            </a:r>
            <a:endParaRPr>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Respect de la loi </a:t>
            </a:r>
            <a:endParaRPr>
              <a:latin typeface="Comfortaa"/>
              <a:ea typeface="Comfortaa"/>
              <a:cs typeface="Comfortaa"/>
              <a:sym typeface="Comfortaa"/>
            </a:endParaRPr>
          </a:p>
          <a:p>
            <a:pPr indent="-114300" lvl="0" marL="342900" rtl="0" algn="l">
              <a:lnSpc>
                <a:spcPct val="100000"/>
              </a:lnSpc>
              <a:spcBef>
                <a:spcPts val="0"/>
              </a:spcBef>
              <a:spcAft>
                <a:spcPts val="0"/>
              </a:spcAft>
              <a:buClr>
                <a:srgbClr val="CCCCCC"/>
              </a:buClr>
              <a:buSzPts val="3600"/>
              <a:buFont typeface="Comfortaa"/>
              <a:buNone/>
            </a:pPr>
            <a:r>
              <a:t/>
            </a:r>
            <a:endParaRPr>
              <a:solidFill>
                <a:srgbClr val="CCCCCC"/>
              </a:solidFill>
            </a:endParaRPr>
          </a:p>
        </p:txBody>
      </p:sp>
      <p:sp>
        <p:nvSpPr>
          <p:cNvPr id="160" name="Google Shape;160;p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61" name="Google Shape;161;p7"/>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500"/>
                                        <p:tgtEl>
                                          <p:spTgt spid="1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500"/>
                                        <p:tgtEl>
                                          <p:spTgt spid="1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500"/>
                                        <p:tgtEl>
                                          <p:spTgt spid="1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animEffect filter="fade" transition="in">
                                      <p:cBhvr>
                                        <p:cTn dur="500"/>
                                        <p:tgtEl>
                                          <p:spTgt spid="1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4" st="4"/>
                                            </p:txEl>
                                          </p:spTgt>
                                        </p:tgtEl>
                                        <p:attrNameLst>
                                          <p:attrName>style.visibility</p:attrName>
                                        </p:attrNameLst>
                                      </p:cBhvr>
                                      <p:to>
                                        <p:strVal val="visible"/>
                                      </p:to>
                                    </p:set>
                                    <p:animEffect filter="fade" transition="in">
                                      <p:cBhvr>
                                        <p:cTn dur="500"/>
                                        <p:tgtEl>
                                          <p:spTgt spid="1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5" st="5"/>
                                            </p:txEl>
                                          </p:spTgt>
                                        </p:tgtEl>
                                        <p:attrNameLst>
                                          <p:attrName>style.visibility</p:attrName>
                                        </p:attrNameLst>
                                      </p:cBhvr>
                                      <p:to>
                                        <p:strVal val="visible"/>
                                      </p:to>
                                    </p:set>
                                    <p:animEffect filter="fade" transition="in">
                                      <p:cBhvr>
                                        <p:cTn dur="500"/>
                                        <p:tgtEl>
                                          <p:spTgt spid="1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6" st="6"/>
                                            </p:txEl>
                                          </p:spTgt>
                                        </p:tgtEl>
                                        <p:attrNameLst>
                                          <p:attrName>style.visibility</p:attrName>
                                        </p:attrNameLst>
                                      </p:cBhvr>
                                      <p:to>
                                        <p:strVal val="visible"/>
                                      </p:to>
                                    </p:set>
                                    <p:animEffect filter="fade" transition="in">
                                      <p:cBhvr>
                                        <p:cTn dur="500"/>
                                        <p:tgtEl>
                                          <p:spTgt spid="15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7" st="7"/>
                                            </p:txEl>
                                          </p:spTgt>
                                        </p:tgtEl>
                                        <p:attrNameLst>
                                          <p:attrName>style.visibility</p:attrName>
                                        </p:attrNameLst>
                                      </p:cBhvr>
                                      <p:to>
                                        <p:strVal val="visible"/>
                                      </p:to>
                                    </p:set>
                                    <p:animEffect filter="fade" transition="in">
                                      <p:cBhvr>
                                        <p:cTn dur="500"/>
                                        <p:tgtEl>
                                          <p:spTgt spid="15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8" st="8"/>
                                            </p:txEl>
                                          </p:spTgt>
                                        </p:tgtEl>
                                        <p:attrNameLst>
                                          <p:attrName>style.visibility</p:attrName>
                                        </p:attrNameLst>
                                      </p:cBhvr>
                                      <p:to>
                                        <p:strVal val="visible"/>
                                      </p:to>
                                    </p:set>
                                    <p:animEffect filter="fade" transition="in">
                                      <p:cBhvr>
                                        <p:cTn dur="500"/>
                                        <p:tgtEl>
                                          <p:spTgt spid="15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9" st="9"/>
                                            </p:txEl>
                                          </p:spTgt>
                                        </p:tgtEl>
                                        <p:attrNameLst>
                                          <p:attrName>style.visibility</p:attrName>
                                        </p:attrNameLst>
                                      </p:cBhvr>
                                      <p:to>
                                        <p:strVal val="visible"/>
                                      </p:to>
                                    </p:set>
                                    <p:animEffect filter="fade" transition="in">
                                      <p:cBhvr>
                                        <p:cTn dur="500"/>
                                        <p:tgtEl>
                                          <p:spTgt spid="15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8"/>
          <p:cNvSpPr txBox="1"/>
          <p:nvPr>
            <p:ph type="title"/>
          </p:nvPr>
        </p:nvSpPr>
        <p:spPr>
          <a:xfrm rot="-60038">
            <a:off x="623392" y="890333"/>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Courier New"/>
                <a:ea typeface="Courier New"/>
                <a:cs typeface="Courier New"/>
                <a:sym typeface="Courier New"/>
              </a:rPr>
              <a:t>    </a:t>
            </a:r>
            <a:r>
              <a:rPr lang="en">
                <a:latin typeface="Proxima Nova"/>
                <a:ea typeface="Proxima Nova"/>
                <a:cs typeface="Proxima Nova"/>
                <a:sym typeface="Proxima Nova"/>
              </a:rPr>
              <a:t>Analyse : Les méthodes </a:t>
            </a:r>
            <a:endParaRPr b="1">
              <a:latin typeface="Proxima Nova"/>
              <a:ea typeface="Proxima Nova"/>
              <a:cs typeface="Proxima Nova"/>
              <a:sym typeface="Proxima Nova"/>
            </a:endParaRPr>
          </a:p>
        </p:txBody>
      </p:sp>
      <p:sp>
        <p:nvSpPr>
          <p:cNvPr id="167" name="Google Shape;167;p8"/>
          <p:cNvSpPr txBox="1"/>
          <p:nvPr>
            <p:ph idx="1" type="body"/>
          </p:nvPr>
        </p:nvSpPr>
        <p:spPr>
          <a:xfrm>
            <a:off x="1334000" y="2304950"/>
            <a:ext cx="15610800" cy="70215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rgbClr val="CCCCCC"/>
              </a:buClr>
              <a:buSzPts val="3600"/>
              <a:buNone/>
            </a:pPr>
            <a:r>
              <a:rPr lang="en" sz="3000">
                <a:solidFill>
                  <a:schemeClr val="dk1"/>
                </a:solidFill>
                <a:latin typeface="Comfortaa"/>
                <a:ea typeface="Comfortaa"/>
                <a:cs typeface="Comfortaa"/>
                <a:sym typeface="Comfortaa"/>
              </a:rPr>
              <a:t>Il existe plusieurs méthodes pour collecter des données pendant la phase d’analyse :</a:t>
            </a:r>
            <a:endParaRPr/>
          </a:p>
          <a:p>
            <a:pPr indent="0" lvl="0" marL="0" rtl="0" algn="l">
              <a:lnSpc>
                <a:spcPct val="100000"/>
              </a:lnSpc>
              <a:spcBef>
                <a:spcPts val="0"/>
              </a:spcBef>
              <a:spcAft>
                <a:spcPts val="0"/>
              </a:spcAft>
              <a:buClr>
                <a:srgbClr val="CCCCCC"/>
              </a:buClr>
              <a:buSzPts val="3600"/>
              <a:buNone/>
            </a:pPr>
            <a:r>
              <a:t/>
            </a:r>
            <a:endParaRPr sz="3000">
              <a:solidFill>
                <a:schemeClr val="dk1"/>
              </a:solidFill>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 </a:t>
            </a:r>
            <a:r>
              <a:rPr lang="en" sz="3000">
                <a:latin typeface="Comfortaa"/>
                <a:ea typeface="Comfortaa"/>
                <a:cs typeface="Comfortaa"/>
                <a:sym typeface="Comfortaa"/>
              </a:rPr>
              <a:t>Les enquêtes / les interviews utilisateurs </a:t>
            </a:r>
            <a:endParaRPr/>
          </a:p>
          <a:p>
            <a:pPr indent="0" lvl="0" marL="0" rtl="0" algn="l">
              <a:lnSpc>
                <a:spcPct val="100000"/>
              </a:lnSpc>
              <a:spcBef>
                <a:spcPts val="0"/>
              </a:spcBef>
              <a:spcAft>
                <a:spcPts val="0"/>
              </a:spcAft>
              <a:buClr>
                <a:srgbClr val="CCCCCC"/>
              </a:buClr>
              <a:buSzPts val="3600"/>
              <a:buNone/>
            </a:pPr>
            <a:r>
              <a:t/>
            </a:r>
            <a:endParaRPr sz="3000">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sz="3000">
                <a:latin typeface="Comfortaa"/>
                <a:ea typeface="Comfortaa"/>
                <a:cs typeface="Comfortaa"/>
                <a:sym typeface="Comfortaa"/>
              </a:rPr>
              <a:t> Les focus group </a:t>
            </a:r>
            <a:endParaRPr/>
          </a:p>
          <a:p>
            <a:pPr indent="0" lvl="0" marL="0" rtl="0" algn="l">
              <a:lnSpc>
                <a:spcPct val="100000"/>
              </a:lnSpc>
              <a:spcBef>
                <a:spcPts val="0"/>
              </a:spcBef>
              <a:spcAft>
                <a:spcPts val="0"/>
              </a:spcAft>
              <a:buClr>
                <a:srgbClr val="CCCCCC"/>
              </a:buClr>
              <a:buSzPts val="3600"/>
              <a:buNone/>
            </a:pPr>
            <a:r>
              <a:t/>
            </a:r>
            <a:endParaRPr sz="3000">
              <a:latin typeface="Comfortaa"/>
              <a:ea typeface="Comfortaa"/>
              <a:cs typeface="Comfortaa"/>
              <a:sym typeface="Comfortaa"/>
            </a:endParaRPr>
          </a:p>
          <a:p>
            <a:pPr indent="-342900" lvl="0" marL="342900" rtl="0" algn="l">
              <a:lnSpc>
                <a:spcPct val="100000"/>
              </a:lnSpc>
              <a:spcBef>
                <a:spcPts val="0"/>
              </a:spcBef>
              <a:spcAft>
                <a:spcPts val="0"/>
              </a:spcAft>
              <a:buClr>
                <a:srgbClr val="CCCCCC"/>
              </a:buClr>
              <a:buSzPts val="3600"/>
              <a:buFont typeface="Comfortaa"/>
              <a:buChar char="⬜"/>
            </a:pPr>
            <a:r>
              <a:rPr lang="en" sz="3000">
                <a:latin typeface="Comfortaa"/>
                <a:ea typeface="Comfortaa"/>
                <a:cs typeface="Comfortaa"/>
                <a:sym typeface="Comfortaa"/>
              </a:rPr>
              <a:t> La modélisation de la tâche</a:t>
            </a:r>
            <a:endParaRPr/>
          </a:p>
          <a:p>
            <a:pPr indent="-114300" lvl="0" marL="342900" rtl="0" algn="l">
              <a:lnSpc>
                <a:spcPct val="100000"/>
              </a:lnSpc>
              <a:spcBef>
                <a:spcPts val="0"/>
              </a:spcBef>
              <a:spcAft>
                <a:spcPts val="0"/>
              </a:spcAft>
              <a:buClr>
                <a:srgbClr val="CCCCCC"/>
              </a:buClr>
              <a:buSzPts val="3600"/>
              <a:buFont typeface="Comfortaa"/>
              <a:buNone/>
            </a:pPr>
            <a:r>
              <a:t/>
            </a:r>
            <a:endParaRPr>
              <a:solidFill>
                <a:srgbClr val="CCCCCC"/>
              </a:solidFill>
            </a:endParaRPr>
          </a:p>
        </p:txBody>
      </p:sp>
      <p:sp>
        <p:nvSpPr>
          <p:cNvPr id="168" name="Google Shape;168;p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69" name="Google Shape;169;p8"/>
          <p:cNvPicPr preferRelativeResize="0"/>
          <p:nvPr/>
        </p:nvPicPr>
        <p:blipFill rotWithShape="1">
          <a:blip r:embed="rId3">
            <a:alphaModFix/>
          </a:blip>
          <a:srcRect b="0" l="0" r="0" t="0"/>
          <a:stretch/>
        </p:blipFill>
        <p:spPr>
          <a:xfrm>
            <a:off x="1137163" y="914445"/>
            <a:ext cx="1097400" cy="10973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500"/>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500"/>
                                        <p:tgtEl>
                                          <p:spTgt spid="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animEffect filter="fade" transition="in">
                                      <p:cBhvr>
                                        <p:cTn dur="500"/>
                                        <p:tgtEl>
                                          <p:spTgt spid="1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animEffect filter="fade" transition="in">
                                      <p:cBhvr>
                                        <p:cTn dur="500"/>
                                        <p:tgtEl>
                                          <p:spTgt spid="1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animEffect filter="fade" transition="in">
                                      <p:cBhvr>
                                        <p:cTn dur="500"/>
                                        <p:tgtEl>
                                          <p:spTgt spid="1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5" st="5"/>
                                            </p:txEl>
                                          </p:spTgt>
                                        </p:tgtEl>
                                        <p:attrNameLst>
                                          <p:attrName>style.visibility</p:attrName>
                                        </p:attrNameLst>
                                      </p:cBhvr>
                                      <p:to>
                                        <p:strVal val="visible"/>
                                      </p:to>
                                    </p:set>
                                    <p:animEffect filter="fade" transition="in">
                                      <p:cBhvr>
                                        <p:cTn dur="500"/>
                                        <p:tgtEl>
                                          <p:spTgt spid="1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6" st="6"/>
                                            </p:txEl>
                                          </p:spTgt>
                                        </p:tgtEl>
                                        <p:attrNameLst>
                                          <p:attrName>style.visibility</p:attrName>
                                        </p:attrNameLst>
                                      </p:cBhvr>
                                      <p:to>
                                        <p:strVal val="visible"/>
                                      </p:to>
                                    </p:set>
                                    <p:animEffect filter="fade" transition="in">
                                      <p:cBhvr>
                                        <p:cTn dur="500"/>
                                        <p:tgtEl>
                                          <p:spTgt spid="1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7" st="7"/>
                                            </p:txEl>
                                          </p:spTgt>
                                        </p:tgtEl>
                                        <p:attrNameLst>
                                          <p:attrName>style.visibility</p:attrName>
                                        </p:attrNameLst>
                                      </p:cBhvr>
                                      <p:to>
                                        <p:strVal val="visible"/>
                                      </p:to>
                                    </p:set>
                                    <p:animEffect filter="fade" transition="in">
                                      <p:cBhvr>
                                        <p:cTn dur="500"/>
                                        <p:tgtEl>
                                          <p:spTgt spid="16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txBox="1"/>
          <p:nvPr>
            <p:ph type="title"/>
          </p:nvPr>
        </p:nvSpPr>
        <p:spPr>
          <a:xfrm rot="-60038">
            <a:off x="823158" y="671378"/>
            <a:ext cx="17041399" cy="1145576"/>
          </a:xfrm>
          <a:prstGeom prst="rect">
            <a:avLst/>
          </a:prstGeom>
          <a:noFill/>
          <a:ln>
            <a:noFill/>
          </a:ln>
          <a:effectLst>
            <a:outerShdw blurRad="442913" rotWithShape="0" algn="bl" dir="1080000" dist="19050">
              <a:srgbClr val="000000"/>
            </a:outerShdw>
          </a:effectLst>
        </p:spPr>
        <p:txBody>
          <a:bodyPr anchorCtr="0" anchor="t" bIns="0" lIns="0" spcFirstLastPara="1" rIns="91425" wrap="square" tIns="0">
            <a:noAutofit/>
          </a:bodyPr>
          <a:lstStyle/>
          <a:p>
            <a:pPr indent="457200" lvl="0" marL="0" rtl="0" algn="l">
              <a:lnSpc>
                <a:spcPct val="100000"/>
              </a:lnSpc>
              <a:spcBef>
                <a:spcPts val="0"/>
              </a:spcBef>
              <a:spcAft>
                <a:spcPts val="0"/>
              </a:spcAft>
              <a:buSzPts val="5600"/>
              <a:buNone/>
            </a:pPr>
            <a:r>
              <a:rPr lang="en">
                <a:latin typeface="Proxima Nova"/>
                <a:ea typeface="Proxima Nova"/>
                <a:cs typeface="Proxima Nova"/>
                <a:sym typeface="Proxima Nova"/>
              </a:rPr>
              <a:t>   </a:t>
            </a:r>
            <a:r>
              <a:rPr lang="en" sz="6000">
                <a:latin typeface="Proxima Nova"/>
                <a:ea typeface="Proxima Nova"/>
                <a:cs typeface="Proxima Nova"/>
                <a:sym typeface="Proxima Nova"/>
              </a:rPr>
              <a:t>    enquêtes /  interviews utilisateurs</a:t>
            </a:r>
            <a:endParaRPr b="1">
              <a:latin typeface="Proxima Nova"/>
              <a:ea typeface="Proxima Nova"/>
              <a:cs typeface="Proxima Nova"/>
              <a:sym typeface="Proxima Nova"/>
            </a:endParaRPr>
          </a:p>
        </p:txBody>
      </p:sp>
      <p:sp>
        <p:nvSpPr>
          <p:cNvPr id="175" name="Google Shape;175;p9"/>
          <p:cNvSpPr txBox="1"/>
          <p:nvPr>
            <p:ph idx="1" type="body"/>
          </p:nvPr>
        </p:nvSpPr>
        <p:spPr>
          <a:xfrm>
            <a:off x="1333998" y="1965667"/>
            <a:ext cx="16708318" cy="7214194"/>
          </a:xfrm>
          <a:prstGeom prst="rect">
            <a:avLst/>
          </a:prstGeom>
          <a:noFill/>
          <a:ln>
            <a:noFill/>
          </a:ln>
        </p:spPr>
        <p:txBody>
          <a:bodyPr anchorCtr="0" anchor="t" bIns="182850" lIns="182850" spcFirstLastPara="1" rIns="182850" wrap="square" tIns="182850">
            <a:noAutofit/>
          </a:bodyPr>
          <a:lstStyle/>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Recueil des besoins et les attentes des utilisateurs vis à vis du </a:t>
            </a:r>
            <a:br>
              <a:rPr lang="en">
                <a:latin typeface="Comfortaa"/>
                <a:ea typeface="Comfortaa"/>
                <a:cs typeface="Comfortaa"/>
                <a:sym typeface="Comfortaa"/>
              </a:rPr>
            </a:br>
            <a:r>
              <a:rPr lang="en">
                <a:latin typeface="Comfortaa"/>
                <a:ea typeface="Comfortaa"/>
                <a:cs typeface="Comfortaa"/>
                <a:sym typeface="Comfortaa"/>
              </a:rPr>
              <a:t>produit : fonctionnalités utiles, services attendus, ... </a:t>
            </a:r>
            <a:endParaRPr/>
          </a:p>
          <a:p>
            <a:pPr indent="-342900" lvl="0" marL="342900" rtl="0" algn="l">
              <a:lnSpc>
                <a:spcPct val="100000"/>
              </a:lnSpc>
              <a:spcBef>
                <a:spcPts val="0"/>
              </a:spcBef>
              <a:spcAft>
                <a:spcPts val="0"/>
              </a:spcAft>
              <a:buClr>
                <a:srgbClr val="CCCCCC"/>
              </a:buClr>
              <a:buSzPts val="3600"/>
              <a:buFont typeface="Comfortaa"/>
              <a:buChar char="⬜"/>
            </a:pPr>
            <a:r>
              <a:rPr lang="en">
                <a:latin typeface="Comfortaa"/>
                <a:ea typeface="Comfortaa"/>
                <a:cs typeface="Comfortaa"/>
                <a:sym typeface="Comfortaa"/>
              </a:rPr>
              <a:t>S’appuie sur les opinions des futurs utilisateurs et non sur ce qu’ils font réellement (Analyse qualitative)</a:t>
            </a:r>
            <a:endParaRPr/>
          </a:p>
          <a:p>
            <a:pPr indent="-342900" lvl="0" marL="342900" rtl="0" algn="l">
              <a:lnSpc>
                <a:spcPct val="100000"/>
              </a:lnSpc>
              <a:spcBef>
                <a:spcPts val="0"/>
              </a:spcBef>
              <a:spcAft>
                <a:spcPts val="0"/>
              </a:spcAft>
              <a:buClr>
                <a:srgbClr val="CCCCCC"/>
              </a:buClr>
              <a:buSzPts val="3600"/>
              <a:buFont typeface="Comfortaa"/>
              <a:buChar char="⬜"/>
            </a:pPr>
            <a:r>
              <a:rPr lang="en">
                <a:solidFill>
                  <a:srgbClr val="CCCCCC"/>
                </a:solidFill>
                <a:latin typeface="Comfortaa"/>
                <a:ea typeface="Comfortaa"/>
                <a:cs typeface="Comfortaa"/>
                <a:sym typeface="Comfortaa"/>
              </a:rPr>
              <a:t>Recommandations :</a:t>
            </a:r>
            <a:endParaRPr/>
          </a:p>
          <a:p>
            <a:pPr indent="-742950" lvl="0" marL="1427163" rtl="0" algn="l">
              <a:lnSpc>
                <a:spcPct val="100000"/>
              </a:lnSpc>
              <a:spcBef>
                <a:spcPts val="0"/>
              </a:spcBef>
              <a:spcAft>
                <a:spcPts val="0"/>
              </a:spcAft>
              <a:buClr>
                <a:srgbClr val="CCCCCC"/>
              </a:buClr>
              <a:buSzPts val="3600"/>
              <a:buFont typeface="Arial"/>
              <a:buAutoNum type="arabicPeriod"/>
            </a:pPr>
            <a:r>
              <a:rPr lang="en">
                <a:latin typeface="Arial"/>
                <a:ea typeface="Arial"/>
                <a:cs typeface="Arial"/>
                <a:sym typeface="Arial"/>
              </a:rPr>
              <a:t>en face à face et individuellement, en situation naturelle, mode semi-directif, pas plus de 45 min,</a:t>
            </a:r>
            <a:endParaRPr/>
          </a:p>
          <a:p>
            <a:pPr indent="-742950" lvl="0" marL="1427163" rtl="0" algn="l">
              <a:lnSpc>
                <a:spcPct val="100000"/>
              </a:lnSpc>
              <a:spcBef>
                <a:spcPts val="0"/>
              </a:spcBef>
              <a:spcAft>
                <a:spcPts val="0"/>
              </a:spcAft>
              <a:buClr>
                <a:srgbClr val="CCCCCC"/>
              </a:buClr>
              <a:buSzPts val="3600"/>
              <a:buFont typeface="Arial"/>
              <a:buAutoNum type="arabicPeriod"/>
            </a:pPr>
            <a:r>
              <a:rPr lang="en">
                <a:latin typeface="Arial"/>
                <a:ea typeface="Arial"/>
                <a:cs typeface="Arial"/>
                <a:sym typeface="Arial"/>
              </a:rPr>
              <a:t>Les utilisateurs interviewés doivent être représentatifs de la population </a:t>
            </a:r>
            <a:br>
              <a:rPr lang="en">
                <a:latin typeface="Courier New"/>
                <a:ea typeface="Courier New"/>
                <a:cs typeface="Courier New"/>
                <a:sym typeface="Courier New"/>
              </a:rPr>
            </a:br>
            <a:r>
              <a:rPr lang="en">
                <a:latin typeface="Arial"/>
                <a:ea typeface="Arial"/>
                <a:cs typeface="Arial"/>
                <a:sym typeface="Arial"/>
              </a:rPr>
              <a:t>visée (selon domaine : âge, genre, expérience métier, catégorie </a:t>
            </a:r>
            <a:br>
              <a:rPr lang="en">
                <a:latin typeface="Courier New"/>
                <a:ea typeface="Courier New"/>
                <a:cs typeface="Courier New"/>
                <a:sym typeface="Courier New"/>
              </a:rPr>
            </a:br>
            <a:r>
              <a:rPr lang="en">
                <a:latin typeface="Arial"/>
                <a:ea typeface="Arial"/>
                <a:cs typeface="Arial"/>
                <a:sym typeface="Arial"/>
              </a:rPr>
              <a:t>socioprofessionnelle ...) (e.g, environ 10 personnes)</a:t>
            </a:r>
            <a:endParaRPr/>
          </a:p>
          <a:p>
            <a:pPr indent="-742950" lvl="0" marL="1427163" rtl="0" algn="l">
              <a:lnSpc>
                <a:spcPct val="100000"/>
              </a:lnSpc>
              <a:spcBef>
                <a:spcPts val="0"/>
              </a:spcBef>
              <a:spcAft>
                <a:spcPts val="0"/>
              </a:spcAft>
              <a:buClr>
                <a:srgbClr val="CCCCCC"/>
              </a:buClr>
              <a:buSzPts val="3600"/>
              <a:buFont typeface="Arial"/>
              <a:buAutoNum type="arabicPeriod"/>
            </a:pPr>
            <a:r>
              <a:rPr lang="en">
                <a:latin typeface="Arial"/>
                <a:ea typeface="Arial"/>
                <a:cs typeface="Arial"/>
                <a:sym typeface="Arial"/>
              </a:rPr>
              <a:t>L’interviewer doit rester neutre, ne doit pas donner son opinion, suivre </a:t>
            </a:r>
            <a:br>
              <a:rPr lang="en"/>
            </a:br>
            <a:r>
              <a:rPr lang="en">
                <a:latin typeface="Arial"/>
                <a:ea typeface="Arial"/>
                <a:cs typeface="Arial"/>
                <a:sym typeface="Arial"/>
              </a:rPr>
              <a:t>précisément les objectifs, enregistrer (vidéo ou audio) pour l’analyse </a:t>
            </a:r>
            <a:br>
              <a:rPr lang="en"/>
            </a:br>
            <a:r>
              <a:rPr lang="en">
                <a:latin typeface="Arial"/>
                <a:ea typeface="Arial"/>
                <a:cs typeface="Arial"/>
                <a:sym typeface="Arial"/>
              </a:rPr>
              <a:t>(prendre quelques notes sans que cela perturbe l’entretien).</a:t>
            </a:r>
            <a:endParaRPr>
              <a:solidFill>
                <a:srgbClr val="CCCCCC"/>
              </a:solidFill>
              <a:latin typeface="Comfortaa"/>
              <a:ea typeface="Comfortaa"/>
              <a:cs typeface="Comfortaa"/>
              <a:sym typeface="Comfortaa"/>
            </a:endParaRPr>
          </a:p>
        </p:txBody>
      </p:sp>
      <p:sp>
        <p:nvSpPr>
          <p:cNvPr id="176" name="Google Shape;176;p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p>
            <a:pPr indent="0" lvl="0" marL="0" rtl="0" algn="r">
              <a:lnSpc>
                <a:spcPct val="100000"/>
              </a:lnSpc>
              <a:spcBef>
                <a:spcPts val="0"/>
              </a:spcBef>
              <a:spcAft>
                <a:spcPts val="0"/>
              </a:spcAft>
              <a:buSzPts val="2000"/>
              <a:buNone/>
            </a:pPr>
            <a:fld id="{00000000-1234-1234-1234-123412341234}" type="slidenum">
              <a:rPr lang="en"/>
              <a:t>‹#›</a:t>
            </a:fld>
            <a:endParaRPr/>
          </a:p>
        </p:txBody>
      </p:sp>
      <p:pic>
        <p:nvPicPr>
          <p:cNvPr id="177" name="Google Shape;177;p9"/>
          <p:cNvPicPr preferRelativeResize="0"/>
          <p:nvPr/>
        </p:nvPicPr>
        <p:blipFill rotWithShape="1">
          <a:blip r:embed="rId3">
            <a:alphaModFix/>
          </a:blip>
          <a:srcRect b="0" l="0" r="0" t="0"/>
          <a:stretch/>
        </p:blipFill>
        <p:spPr>
          <a:xfrm>
            <a:off x="1333998" y="892303"/>
            <a:ext cx="703725" cy="7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animEffect filter="fade" transition="in">
                                      <p:cBhvr>
                                        <p:cTn dur="500"/>
                                        <p:tgtEl>
                                          <p:spTgt spid="1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animEffect filter="fade" transition="in">
                                      <p:cBhvr>
                                        <p:cTn dur="500"/>
                                        <p:tgtEl>
                                          <p:spTgt spid="1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animEffect filter="fade" transition="in">
                                      <p:cBhvr>
                                        <p:cTn dur="500"/>
                                        <p:tgtEl>
                                          <p:spTgt spid="1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3" st="3"/>
                                            </p:txEl>
                                          </p:spTgt>
                                        </p:tgtEl>
                                        <p:attrNameLst>
                                          <p:attrName>style.visibility</p:attrName>
                                        </p:attrNameLst>
                                      </p:cBhvr>
                                      <p:to>
                                        <p:strVal val="visible"/>
                                      </p:to>
                                    </p:set>
                                    <p:animEffect filter="fade" transition="in">
                                      <p:cBhvr>
                                        <p:cTn dur="500"/>
                                        <p:tgtEl>
                                          <p:spTgt spid="1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4" st="4"/>
                                            </p:txEl>
                                          </p:spTgt>
                                        </p:tgtEl>
                                        <p:attrNameLst>
                                          <p:attrName>style.visibility</p:attrName>
                                        </p:attrNameLst>
                                      </p:cBhvr>
                                      <p:to>
                                        <p:strVal val="visible"/>
                                      </p:to>
                                    </p:set>
                                    <p:animEffect filter="fade" transition="in">
                                      <p:cBhvr>
                                        <p:cTn dur="500"/>
                                        <p:tgtEl>
                                          <p:spTgt spid="1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5" st="5"/>
                                            </p:txEl>
                                          </p:spTgt>
                                        </p:tgtEl>
                                        <p:attrNameLst>
                                          <p:attrName>style.visibility</p:attrName>
                                        </p:attrNameLst>
                                      </p:cBhvr>
                                      <p:to>
                                        <p:strVal val="visible"/>
                                      </p:to>
                                    </p:set>
                                    <p:animEffect filter="fade" transition="in">
                                      <p:cBhvr>
                                        <p:cTn dur="500"/>
                                        <p:tgtEl>
                                          <p:spTgt spid="17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